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420" r:id="rId2"/>
    <p:sldId id="256" r:id="rId3"/>
    <p:sldId id="399" r:id="rId4"/>
    <p:sldId id="397" r:id="rId5"/>
    <p:sldId id="406" r:id="rId6"/>
    <p:sldId id="423" r:id="rId7"/>
    <p:sldId id="398" r:id="rId8"/>
    <p:sldId id="400" r:id="rId9"/>
    <p:sldId id="425" r:id="rId10"/>
    <p:sldId id="415" r:id="rId11"/>
  </p:sldIdLst>
  <p:sldSz cx="9144000" cy="5143500" type="screen16x9"/>
  <p:notesSz cx="6858000" cy="9144000"/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FAB"/>
    <a:srgbClr val="FFDCDC"/>
    <a:srgbClr val="72A0B0"/>
    <a:srgbClr val="FFB9C4"/>
    <a:srgbClr val="FFDDE1"/>
    <a:srgbClr val="B2C9D1"/>
    <a:srgbClr val="000000"/>
    <a:srgbClr val="363636"/>
    <a:srgbClr val="EDEDED"/>
    <a:srgbClr val="6771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56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2024/11/21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66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229196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9902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291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0804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4722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944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13402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7264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478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2937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082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18" Type="http://schemas.openxmlformats.org/officeDocument/2006/relationships/tags" Target="../tags/tag17.xml"/><Relationship Id="rId3" Type="http://schemas.openxmlformats.org/officeDocument/2006/relationships/tags" Target="../tags/tag2.xml"/><Relationship Id="rId21" Type="http://schemas.openxmlformats.org/officeDocument/2006/relationships/tags" Target="../tags/tag20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tags" Target="../tags/tag16.xml"/><Relationship Id="rId25" Type="http://schemas.openxmlformats.org/officeDocument/2006/relationships/image" Target="../media/image2.png"/><Relationship Id="rId2" Type="http://schemas.openxmlformats.org/officeDocument/2006/relationships/theme" Target="../theme/theme1.xml"/><Relationship Id="rId16" Type="http://schemas.openxmlformats.org/officeDocument/2006/relationships/tags" Target="../tags/tag15.xml"/><Relationship Id="rId20" Type="http://schemas.openxmlformats.org/officeDocument/2006/relationships/tags" Target="../tags/tag19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24" Type="http://schemas.openxmlformats.org/officeDocument/2006/relationships/image" Target="../media/image1.png"/><Relationship Id="rId5" Type="http://schemas.openxmlformats.org/officeDocument/2006/relationships/tags" Target="../tags/tag4.xml"/><Relationship Id="rId15" Type="http://schemas.openxmlformats.org/officeDocument/2006/relationships/tags" Target="../tags/tag14.xml"/><Relationship Id="rId23" Type="http://schemas.openxmlformats.org/officeDocument/2006/relationships/tags" Target="../tags/tag22.xml"/><Relationship Id="rId10" Type="http://schemas.openxmlformats.org/officeDocument/2006/relationships/tags" Target="../tags/tag9.xml"/><Relationship Id="rId19" Type="http://schemas.openxmlformats.org/officeDocument/2006/relationships/tags" Target="../tags/tag18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tags" Target="../tags/tag13.xml"/><Relationship Id="rId22" Type="http://schemas.openxmlformats.org/officeDocument/2006/relationships/tags" Target="../tags/tag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 userDrawn="1"/>
        </p:nvGrpSpPr>
        <p:grpSpPr>
          <a:xfrm>
            <a:off x="0" y="0"/>
            <a:ext cx="9144000" cy="5143500"/>
            <a:chOff x="0" y="0"/>
            <a:chExt cx="14400" cy="8100"/>
          </a:xfrm>
        </p:grpSpPr>
        <p:pic>
          <p:nvPicPr>
            <p:cNvPr id="2" name="图片 1" descr="组 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24"/>
            <a:stretch>
              <a:fillRect/>
            </a:stretch>
          </p:blipFill>
          <p:spPr>
            <a:xfrm>
              <a:off x="0" y="0"/>
              <a:ext cx="14400" cy="8100"/>
            </a:xfrm>
            <a:prstGeom prst="rect">
              <a:avLst/>
            </a:prstGeom>
          </p:spPr>
        </p:pic>
        <p:sp>
          <p:nvSpPr>
            <p:cNvPr id="14" name="矩形 13"/>
            <p:cNvSpPr/>
            <p:nvPr userDrawn="1"/>
          </p:nvSpPr>
          <p:spPr>
            <a:xfrm>
              <a:off x="544" y="442"/>
              <a:ext cx="13309" cy="72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" name="组合 2"/>
            <p:cNvGrpSpPr/>
            <p:nvPr userDrawn="1"/>
          </p:nvGrpSpPr>
          <p:grpSpPr>
            <a:xfrm>
              <a:off x="544" y="361"/>
              <a:ext cx="13532" cy="7291"/>
              <a:chOff x="544" y="361"/>
              <a:chExt cx="13532" cy="7291"/>
            </a:xfrm>
          </p:grpSpPr>
          <p:sp>
            <p:nvSpPr>
              <p:cNvPr id="4" name="Google Shape;419;p38"/>
              <p:cNvSpPr/>
              <p:nvPr>
                <p:custDataLst>
                  <p:tags r:id="rId17"/>
                </p:custDataLst>
              </p:nvPr>
            </p:nvSpPr>
            <p:spPr>
              <a:xfrm>
                <a:off x="2770" y="7190"/>
                <a:ext cx="522" cy="462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3383" extrusionOk="0">
                    <a:moveTo>
                      <a:pt x="1714" y="0"/>
                    </a:moveTo>
                    <a:cubicBezTo>
                      <a:pt x="1671" y="0"/>
                      <a:pt x="1628" y="22"/>
                      <a:pt x="1603" y="64"/>
                    </a:cubicBezTo>
                    <a:lnTo>
                      <a:pt x="1087" y="1011"/>
                    </a:lnTo>
                    <a:cubicBezTo>
                      <a:pt x="1077" y="1032"/>
                      <a:pt x="1060" y="1054"/>
                      <a:pt x="1040" y="1064"/>
                    </a:cubicBezTo>
                    <a:lnTo>
                      <a:pt x="92" y="1580"/>
                    </a:lnTo>
                    <a:cubicBezTo>
                      <a:pt x="1" y="1629"/>
                      <a:pt x="1" y="1753"/>
                      <a:pt x="92" y="1801"/>
                    </a:cubicBezTo>
                    <a:lnTo>
                      <a:pt x="1040" y="2317"/>
                    </a:lnTo>
                    <a:cubicBezTo>
                      <a:pt x="1060" y="2328"/>
                      <a:pt x="1077" y="2350"/>
                      <a:pt x="1087" y="2371"/>
                    </a:cubicBezTo>
                    <a:lnTo>
                      <a:pt x="1603" y="3317"/>
                    </a:lnTo>
                    <a:cubicBezTo>
                      <a:pt x="1628" y="3361"/>
                      <a:pt x="1671" y="3382"/>
                      <a:pt x="1714" y="3382"/>
                    </a:cubicBezTo>
                    <a:cubicBezTo>
                      <a:pt x="1757" y="3382"/>
                      <a:pt x="1800" y="3361"/>
                      <a:pt x="1824" y="3317"/>
                    </a:cubicBezTo>
                    <a:lnTo>
                      <a:pt x="2345" y="2371"/>
                    </a:lnTo>
                    <a:cubicBezTo>
                      <a:pt x="2356" y="2350"/>
                      <a:pt x="2373" y="2328"/>
                      <a:pt x="2395" y="2317"/>
                    </a:cubicBezTo>
                    <a:lnTo>
                      <a:pt x="3340" y="1801"/>
                    </a:lnTo>
                    <a:cubicBezTo>
                      <a:pt x="3427" y="1753"/>
                      <a:pt x="3427" y="1629"/>
                      <a:pt x="3340" y="1580"/>
                    </a:cubicBezTo>
                    <a:lnTo>
                      <a:pt x="2395" y="1064"/>
                    </a:lnTo>
                    <a:cubicBezTo>
                      <a:pt x="2373" y="1054"/>
                      <a:pt x="2356" y="1032"/>
                      <a:pt x="2345" y="1011"/>
                    </a:cubicBezTo>
                    <a:lnTo>
                      <a:pt x="1824" y="64"/>
                    </a:lnTo>
                    <a:cubicBezTo>
                      <a:pt x="1800" y="22"/>
                      <a:pt x="1757" y="0"/>
                      <a:pt x="1714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" name="Google Shape;419;p38"/>
              <p:cNvSpPr/>
              <p:nvPr>
                <p:custDataLst>
                  <p:tags r:id="rId18"/>
                </p:custDataLst>
              </p:nvPr>
            </p:nvSpPr>
            <p:spPr>
              <a:xfrm>
                <a:off x="544" y="6808"/>
                <a:ext cx="154" cy="153"/>
              </a:xfrm>
              <a:prstGeom prst="ellipse">
                <a:avLst/>
              </a:pr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419;p38"/>
              <p:cNvSpPr/>
              <p:nvPr>
                <p:custDataLst>
                  <p:tags r:id="rId19"/>
                </p:custDataLst>
              </p:nvPr>
            </p:nvSpPr>
            <p:spPr>
              <a:xfrm>
                <a:off x="13497" y="2149"/>
                <a:ext cx="154" cy="153"/>
              </a:xfrm>
              <a:prstGeom prst="ellipse">
                <a:avLst/>
              </a:pr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419;p38"/>
              <p:cNvSpPr/>
              <p:nvPr>
                <p:custDataLst>
                  <p:tags r:id="rId20"/>
                </p:custDataLst>
              </p:nvPr>
            </p:nvSpPr>
            <p:spPr>
              <a:xfrm>
                <a:off x="13922" y="361"/>
                <a:ext cx="154" cy="153"/>
              </a:xfrm>
              <a:prstGeom prst="ellipse">
                <a:avLst/>
              </a:pr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419;p38"/>
              <p:cNvSpPr/>
              <p:nvPr>
                <p:custDataLst>
                  <p:tags r:id="rId21"/>
                </p:custDataLst>
              </p:nvPr>
            </p:nvSpPr>
            <p:spPr>
              <a:xfrm>
                <a:off x="13614" y="7499"/>
                <a:ext cx="154" cy="153"/>
              </a:xfrm>
              <a:prstGeom prst="ellipse">
                <a:avLst/>
              </a:pr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419;p38"/>
              <p:cNvSpPr/>
              <p:nvPr>
                <p:custDataLst>
                  <p:tags r:id="rId22"/>
                </p:custDataLst>
              </p:nvPr>
            </p:nvSpPr>
            <p:spPr>
              <a:xfrm>
                <a:off x="13217" y="5282"/>
                <a:ext cx="154" cy="153"/>
              </a:xfrm>
              <a:prstGeom prst="ellipse">
                <a:avLst/>
              </a:pr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418;p38"/>
              <p:cNvSpPr/>
              <p:nvPr>
                <p:custDataLst>
                  <p:tags r:id="rId23"/>
                </p:custDataLst>
              </p:nvPr>
            </p:nvSpPr>
            <p:spPr>
              <a:xfrm>
                <a:off x="12973" y="835"/>
                <a:ext cx="641" cy="633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383" extrusionOk="0">
                    <a:moveTo>
                      <a:pt x="1713" y="0"/>
                    </a:moveTo>
                    <a:cubicBezTo>
                      <a:pt x="1670" y="0"/>
                      <a:pt x="1627" y="22"/>
                      <a:pt x="1603" y="65"/>
                    </a:cubicBezTo>
                    <a:lnTo>
                      <a:pt x="1087" y="1011"/>
                    </a:lnTo>
                    <a:cubicBezTo>
                      <a:pt x="1070" y="1033"/>
                      <a:pt x="1055" y="1055"/>
                      <a:pt x="1033" y="1065"/>
                    </a:cubicBezTo>
                    <a:lnTo>
                      <a:pt x="87" y="1581"/>
                    </a:lnTo>
                    <a:cubicBezTo>
                      <a:pt x="0" y="1630"/>
                      <a:pt x="0" y="1753"/>
                      <a:pt x="87" y="1802"/>
                    </a:cubicBezTo>
                    <a:lnTo>
                      <a:pt x="1033" y="2318"/>
                    </a:lnTo>
                    <a:cubicBezTo>
                      <a:pt x="1055" y="2328"/>
                      <a:pt x="1070" y="2350"/>
                      <a:pt x="1087" y="2372"/>
                    </a:cubicBezTo>
                    <a:lnTo>
                      <a:pt x="1603" y="3318"/>
                    </a:lnTo>
                    <a:cubicBezTo>
                      <a:pt x="1627" y="3361"/>
                      <a:pt x="1670" y="3383"/>
                      <a:pt x="1713" y="3383"/>
                    </a:cubicBezTo>
                    <a:cubicBezTo>
                      <a:pt x="1756" y="3383"/>
                      <a:pt x="1799" y="3361"/>
                      <a:pt x="1822" y="3318"/>
                    </a:cubicBezTo>
                    <a:lnTo>
                      <a:pt x="2339" y="2372"/>
                    </a:lnTo>
                    <a:cubicBezTo>
                      <a:pt x="2350" y="2350"/>
                      <a:pt x="2371" y="2328"/>
                      <a:pt x="2388" y="2318"/>
                    </a:cubicBezTo>
                    <a:lnTo>
                      <a:pt x="3334" y="1802"/>
                    </a:lnTo>
                    <a:cubicBezTo>
                      <a:pt x="3425" y="1753"/>
                      <a:pt x="3425" y="1630"/>
                      <a:pt x="3334" y="1581"/>
                    </a:cubicBezTo>
                    <a:lnTo>
                      <a:pt x="2388" y="1065"/>
                    </a:lnTo>
                    <a:cubicBezTo>
                      <a:pt x="2371" y="1055"/>
                      <a:pt x="2350" y="1033"/>
                      <a:pt x="2339" y="1011"/>
                    </a:cubicBezTo>
                    <a:lnTo>
                      <a:pt x="1822" y="65"/>
                    </a:lnTo>
                    <a:cubicBezTo>
                      <a:pt x="1799" y="22"/>
                      <a:pt x="1756" y="0"/>
                      <a:pt x="1713" y="0"/>
                    </a:cubicBezTo>
                    <a:close/>
                  </a:path>
                </a:pathLst>
              </a:custGeom>
              <a:solidFill>
                <a:srgbClr val="EDEDED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7" name="图片 16" descr="图层 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544" y="4332"/>
              <a:ext cx="1000" cy="442"/>
            </a:xfrm>
            <a:prstGeom prst="rect">
              <a:avLst/>
            </a:prstGeom>
          </p:spPr>
        </p:pic>
        <p:grpSp>
          <p:nvGrpSpPr>
            <p:cNvPr id="15" name="组合 14"/>
            <p:cNvGrpSpPr/>
            <p:nvPr userDrawn="1"/>
          </p:nvGrpSpPr>
          <p:grpSpPr>
            <a:xfrm>
              <a:off x="363" y="275"/>
              <a:ext cx="2083" cy="1596"/>
              <a:chOff x="11820" y="381"/>
              <a:chExt cx="1633" cy="1250"/>
            </a:xfrm>
          </p:grpSpPr>
          <p:sp>
            <p:nvSpPr>
              <p:cNvPr id="20" name="Google Shape;672;p17"/>
              <p:cNvSpPr/>
              <p:nvPr>
                <p:custDataLst>
                  <p:tags r:id="rId5"/>
                </p:custDataLst>
              </p:nvPr>
            </p:nvSpPr>
            <p:spPr>
              <a:xfrm rot="12316570">
                <a:off x="12188" y="393"/>
                <a:ext cx="1265" cy="1205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674;p17"/>
              <p:cNvSpPr/>
              <p:nvPr>
                <p:custDataLst>
                  <p:tags r:id="rId6"/>
                </p:custDataLst>
              </p:nvPr>
            </p:nvSpPr>
            <p:spPr>
              <a:xfrm rot="12316570">
                <a:off x="12208" y="460"/>
                <a:ext cx="1229" cy="1160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rgbClr val="72A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675;p17"/>
              <p:cNvSpPr/>
              <p:nvPr>
                <p:custDataLst>
                  <p:tags r:id="rId7"/>
                </p:custDataLst>
              </p:nvPr>
            </p:nvSpPr>
            <p:spPr>
              <a:xfrm rot="12316570">
                <a:off x="12195" y="445"/>
                <a:ext cx="1251" cy="1186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676;p17"/>
              <p:cNvSpPr/>
              <p:nvPr>
                <p:custDataLst>
                  <p:tags r:id="rId8"/>
                </p:custDataLst>
              </p:nvPr>
            </p:nvSpPr>
            <p:spPr>
              <a:xfrm rot="12316570">
                <a:off x="11977" y="786"/>
                <a:ext cx="595" cy="63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72A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677;p17"/>
              <p:cNvSpPr/>
              <p:nvPr>
                <p:custDataLst>
                  <p:tags r:id="rId9"/>
                </p:custDataLst>
              </p:nvPr>
            </p:nvSpPr>
            <p:spPr>
              <a:xfrm rot="12316570">
                <a:off x="11963" y="773"/>
                <a:ext cx="621" cy="666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678;p17"/>
              <p:cNvSpPr/>
              <p:nvPr>
                <p:custDataLst>
                  <p:tags r:id="rId10"/>
                </p:custDataLst>
              </p:nvPr>
            </p:nvSpPr>
            <p:spPr>
              <a:xfrm rot="12316570">
                <a:off x="12045" y="734"/>
                <a:ext cx="157" cy="43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679;p17"/>
              <p:cNvSpPr/>
              <p:nvPr>
                <p:custDataLst>
                  <p:tags r:id="rId11"/>
                </p:custDataLst>
              </p:nvPr>
            </p:nvSpPr>
            <p:spPr>
              <a:xfrm rot="12316570">
                <a:off x="11822" y="1089"/>
                <a:ext cx="247" cy="24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680;p17"/>
              <p:cNvSpPr/>
              <p:nvPr>
                <p:custDataLst>
                  <p:tags r:id="rId12"/>
                </p:custDataLst>
              </p:nvPr>
            </p:nvSpPr>
            <p:spPr>
              <a:xfrm rot="12316570">
                <a:off x="11820" y="1077"/>
                <a:ext cx="260" cy="278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681;p17"/>
              <p:cNvSpPr/>
              <p:nvPr>
                <p:custDataLst>
                  <p:tags r:id="rId13"/>
                </p:custDataLst>
              </p:nvPr>
            </p:nvSpPr>
            <p:spPr>
              <a:xfrm rot="12316570">
                <a:off x="11870" y="1090"/>
                <a:ext cx="8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FFB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683;p17"/>
              <p:cNvSpPr/>
              <p:nvPr>
                <p:custDataLst>
                  <p:tags r:id="rId14"/>
                </p:custDataLst>
              </p:nvPr>
            </p:nvSpPr>
            <p:spPr>
              <a:xfrm rot="12316570">
                <a:off x="12553" y="1046"/>
                <a:ext cx="611" cy="477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684;p17"/>
              <p:cNvSpPr/>
              <p:nvPr>
                <p:custDataLst>
                  <p:tags r:id="rId15"/>
                </p:custDataLst>
              </p:nvPr>
            </p:nvSpPr>
            <p:spPr>
              <a:xfrm rot="12316570">
                <a:off x="12030" y="1272"/>
                <a:ext cx="319" cy="91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673;p17"/>
              <p:cNvSpPr/>
              <p:nvPr>
                <p:custDataLst>
                  <p:tags r:id="rId16"/>
                </p:custDataLst>
              </p:nvPr>
            </p:nvSpPr>
            <p:spPr>
              <a:xfrm rot="12316570">
                <a:off x="12163" y="381"/>
                <a:ext cx="1286" cy="123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microsoft.com/office/2007/relationships/hdphoto" Target="../media/hdphoto1.wdp"/><Relationship Id="rId5" Type="http://schemas.openxmlformats.org/officeDocument/2006/relationships/tags" Target="../tags/tag27.xml"/><Relationship Id="rId10" Type="http://schemas.openxmlformats.org/officeDocument/2006/relationships/image" Target="../media/image3.png"/><Relationship Id="rId4" Type="http://schemas.openxmlformats.org/officeDocument/2006/relationships/tags" Target="../tags/tag26.xml"/><Relationship Id="rId9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197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5" Type="http://schemas.openxmlformats.org/officeDocument/2006/relationships/tags" Target="../tags/tag199.xml"/><Relationship Id="rId4" Type="http://schemas.openxmlformats.org/officeDocument/2006/relationships/tags" Target="../tags/tag198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55.xml"/><Relationship Id="rId117" Type="http://schemas.openxmlformats.org/officeDocument/2006/relationships/tags" Target="../tags/tag146.xml"/><Relationship Id="rId21" Type="http://schemas.openxmlformats.org/officeDocument/2006/relationships/tags" Target="../tags/tag50.xml"/><Relationship Id="rId42" Type="http://schemas.openxmlformats.org/officeDocument/2006/relationships/tags" Target="../tags/tag71.xml"/><Relationship Id="rId47" Type="http://schemas.openxmlformats.org/officeDocument/2006/relationships/tags" Target="../tags/tag76.xml"/><Relationship Id="rId63" Type="http://schemas.openxmlformats.org/officeDocument/2006/relationships/tags" Target="../tags/tag92.xml"/><Relationship Id="rId68" Type="http://schemas.openxmlformats.org/officeDocument/2006/relationships/tags" Target="../tags/tag97.xml"/><Relationship Id="rId84" Type="http://schemas.openxmlformats.org/officeDocument/2006/relationships/tags" Target="../tags/tag113.xml"/><Relationship Id="rId89" Type="http://schemas.openxmlformats.org/officeDocument/2006/relationships/tags" Target="../tags/tag118.xml"/><Relationship Id="rId112" Type="http://schemas.openxmlformats.org/officeDocument/2006/relationships/tags" Target="../tags/tag141.xml"/><Relationship Id="rId16" Type="http://schemas.openxmlformats.org/officeDocument/2006/relationships/tags" Target="../tags/tag45.xml"/><Relationship Id="rId107" Type="http://schemas.openxmlformats.org/officeDocument/2006/relationships/tags" Target="../tags/tag136.xml"/><Relationship Id="rId11" Type="http://schemas.openxmlformats.org/officeDocument/2006/relationships/tags" Target="../tags/tag40.xml"/><Relationship Id="rId32" Type="http://schemas.openxmlformats.org/officeDocument/2006/relationships/tags" Target="../tags/tag61.xml"/><Relationship Id="rId37" Type="http://schemas.openxmlformats.org/officeDocument/2006/relationships/tags" Target="../tags/tag66.xml"/><Relationship Id="rId53" Type="http://schemas.openxmlformats.org/officeDocument/2006/relationships/tags" Target="../tags/tag82.xml"/><Relationship Id="rId58" Type="http://schemas.openxmlformats.org/officeDocument/2006/relationships/tags" Target="../tags/tag87.xml"/><Relationship Id="rId74" Type="http://schemas.openxmlformats.org/officeDocument/2006/relationships/tags" Target="../tags/tag103.xml"/><Relationship Id="rId79" Type="http://schemas.openxmlformats.org/officeDocument/2006/relationships/tags" Target="../tags/tag108.xml"/><Relationship Id="rId102" Type="http://schemas.openxmlformats.org/officeDocument/2006/relationships/tags" Target="../tags/tag131.xml"/><Relationship Id="rId123" Type="http://schemas.openxmlformats.org/officeDocument/2006/relationships/tags" Target="../tags/tag152.xml"/><Relationship Id="rId128" Type="http://schemas.openxmlformats.org/officeDocument/2006/relationships/image" Target="../media/image2.png"/><Relationship Id="rId5" Type="http://schemas.openxmlformats.org/officeDocument/2006/relationships/tags" Target="../tags/tag34.xml"/><Relationship Id="rId90" Type="http://schemas.openxmlformats.org/officeDocument/2006/relationships/tags" Target="../tags/tag119.xml"/><Relationship Id="rId95" Type="http://schemas.openxmlformats.org/officeDocument/2006/relationships/tags" Target="../tags/tag124.xml"/><Relationship Id="rId22" Type="http://schemas.openxmlformats.org/officeDocument/2006/relationships/tags" Target="../tags/tag51.xml"/><Relationship Id="rId27" Type="http://schemas.openxmlformats.org/officeDocument/2006/relationships/tags" Target="../tags/tag56.xml"/><Relationship Id="rId43" Type="http://schemas.openxmlformats.org/officeDocument/2006/relationships/tags" Target="../tags/tag72.xml"/><Relationship Id="rId48" Type="http://schemas.openxmlformats.org/officeDocument/2006/relationships/tags" Target="../tags/tag77.xml"/><Relationship Id="rId64" Type="http://schemas.openxmlformats.org/officeDocument/2006/relationships/tags" Target="../tags/tag93.xml"/><Relationship Id="rId69" Type="http://schemas.openxmlformats.org/officeDocument/2006/relationships/tags" Target="../tags/tag98.xml"/><Relationship Id="rId113" Type="http://schemas.openxmlformats.org/officeDocument/2006/relationships/tags" Target="../tags/tag142.xml"/><Relationship Id="rId118" Type="http://schemas.openxmlformats.org/officeDocument/2006/relationships/tags" Target="../tags/tag147.xml"/><Relationship Id="rId80" Type="http://schemas.openxmlformats.org/officeDocument/2006/relationships/tags" Target="../tags/tag109.xml"/><Relationship Id="rId85" Type="http://schemas.openxmlformats.org/officeDocument/2006/relationships/tags" Target="../tags/tag114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33" Type="http://schemas.openxmlformats.org/officeDocument/2006/relationships/tags" Target="../tags/tag62.xml"/><Relationship Id="rId38" Type="http://schemas.openxmlformats.org/officeDocument/2006/relationships/tags" Target="../tags/tag67.xml"/><Relationship Id="rId59" Type="http://schemas.openxmlformats.org/officeDocument/2006/relationships/tags" Target="../tags/tag88.xml"/><Relationship Id="rId103" Type="http://schemas.openxmlformats.org/officeDocument/2006/relationships/tags" Target="../tags/tag132.xml"/><Relationship Id="rId108" Type="http://schemas.openxmlformats.org/officeDocument/2006/relationships/tags" Target="../tags/tag137.xml"/><Relationship Id="rId124" Type="http://schemas.openxmlformats.org/officeDocument/2006/relationships/tags" Target="../tags/tag153.xml"/><Relationship Id="rId54" Type="http://schemas.openxmlformats.org/officeDocument/2006/relationships/tags" Target="../tags/tag83.xml"/><Relationship Id="rId70" Type="http://schemas.openxmlformats.org/officeDocument/2006/relationships/tags" Target="../tags/tag99.xml"/><Relationship Id="rId75" Type="http://schemas.openxmlformats.org/officeDocument/2006/relationships/tags" Target="../tags/tag104.xml"/><Relationship Id="rId91" Type="http://schemas.openxmlformats.org/officeDocument/2006/relationships/tags" Target="../tags/tag120.xml"/><Relationship Id="rId96" Type="http://schemas.openxmlformats.org/officeDocument/2006/relationships/tags" Target="../tags/tag125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23" Type="http://schemas.openxmlformats.org/officeDocument/2006/relationships/tags" Target="../tags/tag52.xml"/><Relationship Id="rId28" Type="http://schemas.openxmlformats.org/officeDocument/2006/relationships/tags" Target="../tags/tag57.xml"/><Relationship Id="rId49" Type="http://schemas.openxmlformats.org/officeDocument/2006/relationships/tags" Target="../tags/tag78.xml"/><Relationship Id="rId114" Type="http://schemas.openxmlformats.org/officeDocument/2006/relationships/tags" Target="../tags/tag143.xml"/><Relationship Id="rId119" Type="http://schemas.openxmlformats.org/officeDocument/2006/relationships/tags" Target="../tags/tag148.xml"/><Relationship Id="rId44" Type="http://schemas.openxmlformats.org/officeDocument/2006/relationships/tags" Target="../tags/tag73.xml"/><Relationship Id="rId60" Type="http://schemas.openxmlformats.org/officeDocument/2006/relationships/tags" Target="../tags/tag89.xml"/><Relationship Id="rId65" Type="http://schemas.openxmlformats.org/officeDocument/2006/relationships/tags" Target="../tags/tag94.xml"/><Relationship Id="rId81" Type="http://schemas.openxmlformats.org/officeDocument/2006/relationships/tags" Target="../tags/tag110.xml"/><Relationship Id="rId86" Type="http://schemas.openxmlformats.org/officeDocument/2006/relationships/tags" Target="../tags/tag115.xml"/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39" Type="http://schemas.openxmlformats.org/officeDocument/2006/relationships/tags" Target="../tags/tag68.xml"/><Relationship Id="rId109" Type="http://schemas.openxmlformats.org/officeDocument/2006/relationships/tags" Target="../tags/tag138.xml"/><Relationship Id="rId34" Type="http://schemas.openxmlformats.org/officeDocument/2006/relationships/tags" Target="../tags/tag63.xml"/><Relationship Id="rId50" Type="http://schemas.openxmlformats.org/officeDocument/2006/relationships/tags" Target="../tags/tag79.xml"/><Relationship Id="rId55" Type="http://schemas.openxmlformats.org/officeDocument/2006/relationships/tags" Target="../tags/tag84.xml"/><Relationship Id="rId76" Type="http://schemas.openxmlformats.org/officeDocument/2006/relationships/tags" Target="../tags/tag105.xml"/><Relationship Id="rId97" Type="http://schemas.openxmlformats.org/officeDocument/2006/relationships/tags" Target="../tags/tag126.xml"/><Relationship Id="rId104" Type="http://schemas.openxmlformats.org/officeDocument/2006/relationships/tags" Target="../tags/tag133.xml"/><Relationship Id="rId120" Type="http://schemas.openxmlformats.org/officeDocument/2006/relationships/tags" Target="../tags/tag149.xml"/><Relationship Id="rId125" Type="http://schemas.openxmlformats.org/officeDocument/2006/relationships/slideLayout" Target="../slideLayouts/slideLayout1.xml"/><Relationship Id="rId7" Type="http://schemas.openxmlformats.org/officeDocument/2006/relationships/tags" Target="../tags/tag36.xml"/><Relationship Id="rId71" Type="http://schemas.openxmlformats.org/officeDocument/2006/relationships/tags" Target="../tags/tag100.xml"/><Relationship Id="rId92" Type="http://schemas.openxmlformats.org/officeDocument/2006/relationships/tags" Target="../tags/tag121.xml"/><Relationship Id="rId2" Type="http://schemas.openxmlformats.org/officeDocument/2006/relationships/tags" Target="../tags/tag31.xml"/><Relationship Id="rId29" Type="http://schemas.openxmlformats.org/officeDocument/2006/relationships/tags" Target="../tags/tag58.xml"/><Relationship Id="rId24" Type="http://schemas.openxmlformats.org/officeDocument/2006/relationships/tags" Target="../tags/tag53.xml"/><Relationship Id="rId40" Type="http://schemas.openxmlformats.org/officeDocument/2006/relationships/tags" Target="../tags/tag69.xml"/><Relationship Id="rId45" Type="http://schemas.openxmlformats.org/officeDocument/2006/relationships/tags" Target="../tags/tag74.xml"/><Relationship Id="rId66" Type="http://schemas.openxmlformats.org/officeDocument/2006/relationships/tags" Target="../tags/tag95.xml"/><Relationship Id="rId87" Type="http://schemas.openxmlformats.org/officeDocument/2006/relationships/tags" Target="../tags/tag116.xml"/><Relationship Id="rId110" Type="http://schemas.openxmlformats.org/officeDocument/2006/relationships/tags" Target="../tags/tag139.xml"/><Relationship Id="rId115" Type="http://schemas.openxmlformats.org/officeDocument/2006/relationships/tags" Target="../tags/tag144.xml"/><Relationship Id="rId61" Type="http://schemas.openxmlformats.org/officeDocument/2006/relationships/tags" Target="../tags/tag90.xml"/><Relationship Id="rId82" Type="http://schemas.openxmlformats.org/officeDocument/2006/relationships/tags" Target="../tags/tag111.xml"/><Relationship Id="rId19" Type="http://schemas.openxmlformats.org/officeDocument/2006/relationships/tags" Target="../tags/tag48.xml"/><Relationship Id="rId14" Type="http://schemas.openxmlformats.org/officeDocument/2006/relationships/tags" Target="../tags/tag43.xml"/><Relationship Id="rId30" Type="http://schemas.openxmlformats.org/officeDocument/2006/relationships/tags" Target="../tags/tag59.xml"/><Relationship Id="rId35" Type="http://schemas.openxmlformats.org/officeDocument/2006/relationships/tags" Target="../tags/tag64.xml"/><Relationship Id="rId56" Type="http://schemas.openxmlformats.org/officeDocument/2006/relationships/tags" Target="../tags/tag85.xml"/><Relationship Id="rId77" Type="http://schemas.openxmlformats.org/officeDocument/2006/relationships/tags" Target="../tags/tag106.xml"/><Relationship Id="rId100" Type="http://schemas.openxmlformats.org/officeDocument/2006/relationships/tags" Target="../tags/tag129.xml"/><Relationship Id="rId105" Type="http://schemas.openxmlformats.org/officeDocument/2006/relationships/tags" Target="../tags/tag134.xml"/><Relationship Id="rId126" Type="http://schemas.openxmlformats.org/officeDocument/2006/relationships/notesSlide" Target="../notesSlides/notesSlide2.xml"/><Relationship Id="rId8" Type="http://schemas.openxmlformats.org/officeDocument/2006/relationships/tags" Target="../tags/tag37.xml"/><Relationship Id="rId51" Type="http://schemas.openxmlformats.org/officeDocument/2006/relationships/tags" Target="../tags/tag80.xml"/><Relationship Id="rId72" Type="http://schemas.openxmlformats.org/officeDocument/2006/relationships/tags" Target="../tags/tag101.xml"/><Relationship Id="rId93" Type="http://schemas.openxmlformats.org/officeDocument/2006/relationships/tags" Target="../tags/tag122.xml"/><Relationship Id="rId98" Type="http://schemas.openxmlformats.org/officeDocument/2006/relationships/tags" Target="../tags/tag127.xml"/><Relationship Id="rId121" Type="http://schemas.openxmlformats.org/officeDocument/2006/relationships/tags" Target="../tags/tag150.xml"/><Relationship Id="rId3" Type="http://schemas.openxmlformats.org/officeDocument/2006/relationships/tags" Target="../tags/tag32.xml"/><Relationship Id="rId25" Type="http://schemas.openxmlformats.org/officeDocument/2006/relationships/tags" Target="../tags/tag54.xml"/><Relationship Id="rId46" Type="http://schemas.openxmlformats.org/officeDocument/2006/relationships/tags" Target="../tags/tag75.xml"/><Relationship Id="rId67" Type="http://schemas.openxmlformats.org/officeDocument/2006/relationships/tags" Target="../tags/tag96.xml"/><Relationship Id="rId116" Type="http://schemas.openxmlformats.org/officeDocument/2006/relationships/tags" Target="../tags/tag145.xml"/><Relationship Id="rId20" Type="http://schemas.openxmlformats.org/officeDocument/2006/relationships/tags" Target="../tags/tag49.xml"/><Relationship Id="rId41" Type="http://schemas.openxmlformats.org/officeDocument/2006/relationships/tags" Target="../tags/tag70.xml"/><Relationship Id="rId62" Type="http://schemas.openxmlformats.org/officeDocument/2006/relationships/tags" Target="../tags/tag91.xml"/><Relationship Id="rId83" Type="http://schemas.openxmlformats.org/officeDocument/2006/relationships/tags" Target="../tags/tag112.xml"/><Relationship Id="rId88" Type="http://schemas.openxmlformats.org/officeDocument/2006/relationships/tags" Target="../tags/tag117.xml"/><Relationship Id="rId111" Type="http://schemas.openxmlformats.org/officeDocument/2006/relationships/tags" Target="../tags/tag140.xml"/><Relationship Id="rId15" Type="http://schemas.openxmlformats.org/officeDocument/2006/relationships/tags" Target="../tags/tag44.xml"/><Relationship Id="rId36" Type="http://schemas.openxmlformats.org/officeDocument/2006/relationships/tags" Target="../tags/tag65.xml"/><Relationship Id="rId57" Type="http://schemas.openxmlformats.org/officeDocument/2006/relationships/tags" Target="../tags/tag86.xml"/><Relationship Id="rId106" Type="http://schemas.openxmlformats.org/officeDocument/2006/relationships/tags" Target="../tags/tag135.xml"/><Relationship Id="rId127" Type="http://schemas.openxmlformats.org/officeDocument/2006/relationships/image" Target="../media/image1.png"/><Relationship Id="rId10" Type="http://schemas.openxmlformats.org/officeDocument/2006/relationships/tags" Target="../tags/tag39.xml"/><Relationship Id="rId31" Type="http://schemas.openxmlformats.org/officeDocument/2006/relationships/tags" Target="../tags/tag60.xml"/><Relationship Id="rId52" Type="http://schemas.openxmlformats.org/officeDocument/2006/relationships/tags" Target="../tags/tag81.xml"/><Relationship Id="rId73" Type="http://schemas.openxmlformats.org/officeDocument/2006/relationships/tags" Target="../tags/tag102.xml"/><Relationship Id="rId78" Type="http://schemas.openxmlformats.org/officeDocument/2006/relationships/tags" Target="../tags/tag107.xml"/><Relationship Id="rId94" Type="http://schemas.openxmlformats.org/officeDocument/2006/relationships/tags" Target="../tags/tag123.xml"/><Relationship Id="rId99" Type="http://schemas.openxmlformats.org/officeDocument/2006/relationships/tags" Target="../tags/tag128.xml"/><Relationship Id="rId101" Type="http://schemas.openxmlformats.org/officeDocument/2006/relationships/tags" Target="../tags/tag130.xml"/><Relationship Id="rId122" Type="http://schemas.openxmlformats.org/officeDocument/2006/relationships/tags" Target="../tags/tag151.xml"/><Relationship Id="rId4" Type="http://schemas.openxmlformats.org/officeDocument/2006/relationships/tags" Target="../tags/tag33.xml"/><Relationship Id="rId9" Type="http://schemas.openxmlformats.org/officeDocument/2006/relationships/tags" Target="../tags/tag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tags" Target="../tags/tag179.xml"/><Relationship Id="rId39" Type="http://schemas.openxmlformats.org/officeDocument/2006/relationships/tags" Target="../tags/tag192.xml"/><Relationship Id="rId21" Type="http://schemas.openxmlformats.org/officeDocument/2006/relationships/tags" Target="../tags/tag174.xml"/><Relationship Id="rId34" Type="http://schemas.openxmlformats.org/officeDocument/2006/relationships/tags" Target="../tags/tag187.xml"/><Relationship Id="rId42" Type="http://schemas.openxmlformats.org/officeDocument/2006/relationships/slideLayout" Target="../slideLayouts/slideLayout1.xml"/><Relationship Id="rId7" Type="http://schemas.openxmlformats.org/officeDocument/2006/relationships/tags" Target="../tags/tag160.xml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9" Type="http://schemas.openxmlformats.org/officeDocument/2006/relationships/tags" Target="../tags/tag182.xml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tags" Target="../tags/tag177.xml"/><Relationship Id="rId32" Type="http://schemas.openxmlformats.org/officeDocument/2006/relationships/tags" Target="../tags/tag185.xml"/><Relationship Id="rId37" Type="http://schemas.openxmlformats.org/officeDocument/2006/relationships/tags" Target="../tags/tag190.xml"/><Relationship Id="rId40" Type="http://schemas.openxmlformats.org/officeDocument/2006/relationships/tags" Target="../tags/tag193.xml"/><Relationship Id="rId45" Type="http://schemas.openxmlformats.org/officeDocument/2006/relationships/image" Target="../media/image2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tags" Target="../tags/tag176.xml"/><Relationship Id="rId28" Type="http://schemas.openxmlformats.org/officeDocument/2006/relationships/tags" Target="../tags/tag181.xml"/><Relationship Id="rId36" Type="http://schemas.openxmlformats.org/officeDocument/2006/relationships/tags" Target="../tags/tag189.xml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tags" Target="../tags/tag184.xml"/><Relationship Id="rId44" Type="http://schemas.openxmlformats.org/officeDocument/2006/relationships/image" Target="../media/image1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tags" Target="../tags/tag180.xml"/><Relationship Id="rId30" Type="http://schemas.openxmlformats.org/officeDocument/2006/relationships/tags" Target="../tags/tag183.xml"/><Relationship Id="rId35" Type="http://schemas.openxmlformats.org/officeDocument/2006/relationships/tags" Target="../tags/tag188.xml"/><Relationship Id="rId43" Type="http://schemas.openxmlformats.org/officeDocument/2006/relationships/notesSlide" Target="../notesSlides/notesSlide4.xml"/><Relationship Id="rId8" Type="http://schemas.openxmlformats.org/officeDocument/2006/relationships/tags" Target="../tags/tag161.xml"/><Relationship Id="rId3" Type="http://schemas.openxmlformats.org/officeDocument/2006/relationships/tags" Target="../tags/tag156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tags" Target="../tags/tag178.xml"/><Relationship Id="rId33" Type="http://schemas.openxmlformats.org/officeDocument/2006/relationships/tags" Target="../tags/tag186.xml"/><Relationship Id="rId38" Type="http://schemas.openxmlformats.org/officeDocument/2006/relationships/tags" Target="../tags/tag191.xml"/><Relationship Id="rId46" Type="http://schemas.openxmlformats.org/officeDocument/2006/relationships/image" Target="../media/image5.png"/><Relationship Id="rId20" Type="http://schemas.openxmlformats.org/officeDocument/2006/relationships/tags" Target="../tags/tag173.xml"/><Relationship Id="rId41" Type="http://schemas.openxmlformats.org/officeDocument/2006/relationships/tags" Target="../tags/tag19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38;p36"/>
          <p:cNvSpPr txBox="1"/>
          <p:nvPr>
            <p:custDataLst>
              <p:tags r:id="rId1"/>
            </p:custDataLst>
          </p:nvPr>
        </p:nvSpPr>
        <p:spPr>
          <a:xfrm>
            <a:off x="3529330" y="372110"/>
            <a:ext cx="2420994" cy="30173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GB" sz="1800" dirty="0" smtClean="0">
                <a:latin typeface="思源黑体 CN Heavy" panose="020B0A00000000000000" charset="-122"/>
                <a:ea typeface="思源黑体 CN Heavy" panose="020B0A00000000000000" charset="-122"/>
                <a:sym typeface="+mn-ea"/>
              </a:rPr>
              <a:t>Отгадайте загадку</a:t>
            </a:r>
            <a:endParaRPr lang="en-US" altLang="en-GB" sz="1800" dirty="0">
              <a:solidFill>
                <a:srgbClr val="294760"/>
              </a:solidFill>
              <a:latin typeface="思源黑体 CN Heavy" panose="020B0A00000000000000" charset="-122"/>
              <a:ea typeface="思源黑体 CN Heavy" panose="020B0A00000000000000" charset="-122"/>
              <a:sym typeface="+mn-ea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4277995" y="765810"/>
            <a:ext cx="588010" cy="80010"/>
            <a:chOff x="6449" y="1576"/>
            <a:chExt cx="926" cy="126"/>
          </a:xfrm>
        </p:grpSpPr>
        <p:sp>
          <p:nvSpPr>
            <p:cNvPr id="4" name="椭圆 3"/>
            <p:cNvSpPr/>
            <p:nvPr>
              <p:custDataLst>
                <p:tags r:id="rId3"/>
              </p:custDataLst>
            </p:nvPr>
          </p:nvSpPr>
          <p:spPr>
            <a:xfrm>
              <a:off x="6449" y="1576"/>
              <a:ext cx="127" cy="127"/>
            </a:xfrm>
            <a:prstGeom prst="ellipse">
              <a:avLst/>
            </a:prstGeom>
            <a:solidFill>
              <a:srgbClr val="72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椭圆 4"/>
            <p:cNvSpPr/>
            <p:nvPr>
              <p:custDataLst>
                <p:tags r:id="rId4"/>
              </p:custDataLst>
            </p:nvPr>
          </p:nvSpPr>
          <p:spPr>
            <a:xfrm>
              <a:off x="6649" y="1576"/>
              <a:ext cx="127" cy="127"/>
            </a:xfrm>
            <a:prstGeom prst="ellipse">
              <a:avLst/>
            </a:prstGeom>
            <a:solidFill>
              <a:srgbClr val="FBCF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>
              <p:custDataLst>
                <p:tags r:id="rId5"/>
              </p:custDataLst>
            </p:nvPr>
          </p:nvSpPr>
          <p:spPr>
            <a:xfrm>
              <a:off x="6849" y="1576"/>
              <a:ext cx="127" cy="127"/>
            </a:xfrm>
            <a:prstGeom prst="ellipse">
              <a:avLst/>
            </a:prstGeom>
            <a:solidFill>
              <a:srgbClr val="FFB9C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>
              <p:custDataLst>
                <p:tags r:id="rId6"/>
              </p:custDataLst>
            </p:nvPr>
          </p:nvSpPr>
          <p:spPr>
            <a:xfrm>
              <a:off x="7049" y="1576"/>
              <a:ext cx="127" cy="127"/>
            </a:xfrm>
            <a:prstGeom prst="ellipse">
              <a:avLst/>
            </a:prstGeom>
            <a:solidFill>
              <a:srgbClr val="FFDC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>
              <p:custDataLst>
                <p:tags r:id="rId7"/>
              </p:custDataLst>
            </p:nvPr>
          </p:nvSpPr>
          <p:spPr>
            <a:xfrm>
              <a:off x="7249" y="1576"/>
              <a:ext cx="127" cy="127"/>
            </a:xfrm>
            <a:prstGeom prst="ellipse">
              <a:avLst/>
            </a:prstGeom>
            <a:solidFill>
              <a:srgbClr val="72A0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" name="Google Shape;416;p46"/>
          <p:cNvSpPr txBox="1"/>
          <p:nvPr>
            <p:custDataLst>
              <p:tags r:id="rId2"/>
            </p:custDataLst>
          </p:nvPr>
        </p:nvSpPr>
        <p:spPr>
          <a:xfrm>
            <a:off x="998948" y="1510703"/>
            <a:ext cx="3573369" cy="251669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1400" b="0" i="0" u="none" strike="noStrike" cap="none">
                <a:solidFill>
                  <a:srgbClr val="434343"/>
                </a:solidFill>
                <a:latin typeface="Kanit Light"/>
                <a:ea typeface="Kanit Light"/>
                <a:cs typeface="Kanit Light"/>
                <a:sym typeface="Kanit Ligh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lvl="0">
              <a:lnSpc>
                <a:spcPct val="140000"/>
              </a:lnSpc>
            </a:pPr>
            <a:r>
              <a:rPr lang="ru-RU" sz="2000" dirty="0"/>
              <a:t>Волк, голодный серый волк,</a:t>
            </a:r>
            <a:br>
              <a:rPr lang="ru-RU" sz="2000" dirty="0"/>
            </a:br>
            <a:r>
              <a:rPr lang="ru-RU" sz="2000" dirty="0"/>
              <a:t>Выл он, выл, потом умолк.</a:t>
            </a:r>
            <a:br>
              <a:rPr lang="ru-RU" sz="2000" dirty="0"/>
            </a:br>
            <a:r>
              <a:rPr lang="ru-RU" sz="2000" dirty="0"/>
              <a:t>Волк сейчас сидит в траве.</a:t>
            </a:r>
            <a:br>
              <a:rPr lang="ru-RU" sz="2000" dirty="0"/>
            </a:br>
            <a:r>
              <a:rPr lang="ru-RU" sz="2000" dirty="0"/>
              <a:t>Волк - в траве под </a:t>
            </a:r>
            <a:r>
              <a:rPr lang="ru-RU" sz="2000" dirty="0" smtClean="0"/>
              <a:t>буквой…</a:t>
            </a:r>
            <a:endParaRPr lang="en-GB" sz="2000" dirty="0">
              <a:latin typeface="思源黑体 CN Light" panose="020B0300000000000000" charset="-122"/>
              <a:ea typeface="思源黑体 CN Light" panose="020B0300000000000000" charset="-122"/>
              <a:sym typeface="+mn-ea"/>
            </a:endParaRPr>
          </a:p>
        </p:txBody>
      </p: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14917" y1="48333" x2="22376" y2="46000"/>
                        <a14:foregroundMark x1="37155" y1="83000" x2="36188" y2="79333"/>
                        <a14:foregroundMark x1="79420" y1="58667" x2="84392" y2="5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995" y="1205629"/>
            <a:ext cx="3404931" cy="2821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2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1027803" y="1051896"/>
            <a:ext cx="7289165" cy="2417445"/>
            <a:chOff x="1608" y="2313"/>
            <a:chExt cx="11479" cy="3807"/>
          </a:xfrm>
        </p:grpSpPr>
        <p:grpSp>
          <p:nvGrpSpPr>
            <p:cNvPr id="7" name="组合 6"/>
            <p:cNvGrpSpPr/>
            <p:nvPr/>
          </p:nvGrpSpPr>
          <p:grpSpPr>
            <a:xfrm>
              <a:off x="1608" y="2313"/>
              <a:ext cx="3665" cy="3352"/>
              <a:chOff x="1875" y="3483"/>
              <a:chExt cx="3665" cy="3352"/>
            </a:xfrm>
          </p:grpSpPr>
          <p:sp>
            <p:nvSpPr>
              <p:cNvPr id="18" name="Google Shape;855;p48"/>
              <p:cNvSpPr/>
              <p:nvPr>
                <p:custDataLst>
                  <p:tags r:id="rId5"/>
                </p:custDataLst>
              </p:nvPr>
            </p:nvSpPr>
            <p:spPr>
              <a:xfrm>
                <a:off x="3322" y="3483"/>
                <a:ext cx="770" cy="76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383" extrusionOk="0">
                    <a:moveTo>
                      <a:pt x="1713" y="0"/>
                    </a:moveTo>
                    <a:cubicBezTo>
                      <a:pt x="1670" y="0"/>
                      <a:pt x="1627" y="22"/>
                      <a:pt x="1603" y="65"/>
                    </a:cubicBezTo>
                    <a:lnTo>
                      <a:pt x="1087" y="1011"/>
                    </a:lnTo>
                    <a:cubicBezTo>
                      <a:pt x="1070" y="1033"/>
                      <a:pt x="1055" y="1055"/>
                      <a:pt x="1033" y="1065"/>
                    </a:cubicBezTo>
                    <a:lnTo>
                      <a:pt x="87" y="1581"/>
                    </a:lnTo>
                    <a:cubicBezTo>
                      <a:pt x="0" y="1630"/>
                      <a:pt x="0" y="1753"/>
                      <a:pt x="87" y="1802"/>
                    </a:cubicBezTo>
                    <a:lnTo>
                      <a:pt x="1033" y="2318"/>
                    </a:lnTo>
                    <a:cubicBezTo>
                      <a:pt x="1055" y="2328"/>
                      <a:pt x="1070" y="2350"/>
                      <a:pt x="1087" y="2372"/>
                    </a:cubicBezTo>
                    <a:lnTo>
                      <a:pt x="1603" y="3318"/>
                    </a:lnTo>
                    <a:cubicBezTo>
                      <a:pt x="1627" y="3361"/>
                      <a:pt x="1670" y="3383"/>
                      <a:pt x="1713" y="3383"/>
                    </a:cubicBezTo>
                    <a:cubicBezTo>
                      <a:pt x="1756" y="3383"/>
                      <a:pt x="1799" y="3361"/>
                      <a:pt x="1822" y="3318"/>
                    </a:cubicBezTo>
                    <a:lnTo>
                      <a:pt x="2339" y="2372"/>
                    </a:lnTo>
                    <a:cubicBezTo>
                      <a:pt x="2350" y="2350"/>
                      <a:pt x="2371" y="2328"/>
                      <a:pt x="2388" y="2318"/>
                    </a:cubicBezTo>
                    <a:lnTo>
                      <a:pt x="3334" y="1802"/>
                    </a:lnTo>
                    <a:cubicBezTo>
                      <a:pt x="3425" y="1753"/>
                      <a:pt x="3425" y="1630"/>
                      <a:pt x="3334" y="1581"/>
                    </a:cubicBezTo>
                    <a:lnTo>
                      <a:pt x="2388" y="1065"/>
                    </a:lnTo>
                    <a:cubicBezTo>
                      <a:pt x="2371" y="1055"/>
                      <a:pt x="2350" y="1033"/>
                      <a:pt x="2339" y="1011"/>
                    </a:cubicBezTo>
                    <a:lnTo>
                      <a:pt x="1822" y="65"/>
                    </a:lnTo>
                    <a:cubicBezTo>
                      <a:pt x="1799" y="22"/>
                      <a:pt x="1756" y="0"/>
                      <a:pt x="1713" y="0"/>
                    </a:cubicBezTo>
                    <a:close/>
                  </a:path>
                </a:pathLst>
              </a:custGeom>
              <a:solidFill>
                <a:srgbClr val="C00000"/>
              </a:solidFill>
              <a:ln w="19050" cap="flat" cmpd="sng">
                <a:solidFill>
                  <a:srgbClr val="C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818;p46"/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1875" y="4730"/>
                <a:ext cx="3665" cy="210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1900" b="0" i="0" u="none" strike="noStrike" cap="none">
                    <a:solidFill>
                      <a:schemeClr val="accent5"/>
                    </a:solidFill>
                    <a:latin typeface="Black Han Sans"/>
                    <a:ea typeface="Black Han Sans"/>
                    <a:cs typeface="Black Han Sans"/>
                    <a:sym typeface="Black Ha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 marL="0" lvl="0" indent="0">
                  <a:lnSpc>
                    <a:spcPct val="110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У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</a:rPr>
                  <a:t>вас всё получалось, и вы чисто, аккуратно работали в прописи</a:t>
                </a:r>
                <a:endParaRPr lang="en-US" altLang="en-GB" sz="1800" b="1" dirty="0">
                  <a:solidFill>
                    <a:schemeClr val="tx1"/>
                  </a:solidFill>
                  <a:latin typeface="+mj-lt"/>
                  <a:ea typeface="思源黑体 CN Bold" panose="020B0800000000000000" charset="-122"/>
                  <a:cs typeface="+mj-lt"/>
                  <a:sym typeface="思源黑体 CN Bold" panose="020B0800000000000000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320" y="2313"/>
              <a:ext cx="3712" cy="3256"/>
              <a:chOff x="1875" y="3483"/>
              <a:chExt cx="3712" cy="3256"/>
            </a:xfrm>
          </p:grpSpPr>
          <p:sp>
            <p:nvSpPr>
              <p:cNvPr id="17" name="Google Shape;855;p48"/>
              <p:cNvSpPr/>
              <p:nvPr>
                <p:custDataLst>
                  <p:tags r:id="rId3"/>
                </p:custDataLst>
              </p:nvPr>
            </p:nvSpPr>
            <p:spPr>
              <a:xfrm>
                <a:off x="3322" y="3483"/>
                <a:ext cx="770" cy="76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383" extrusionOk="0">
                    <a:moveTo>
                      <a:pt x="1713" y="0"/>
                    </a:moveTo>
                    <a:cubicBezTo>
                      <a:pt x="1670" y="0"/>
                      <a:pt x="1627" y="22"/>
                      <a:pt x="1603" y="65"/>
                    </a:cubicBezTo>
                    <a:lnTo>
                      <a:pt x="1087" y="1011"/>
                    </a:lnTo>
                    <a:cubicBezTo>
                      <a:pt x="1070" y="1033"/>
                      <a:pt x="1055" y="1055"/>
                      <a:pt x="1033" y="1065"/>
                    </a:cubicBezTo>
                    <a:lnTo>
                      <a:pt x="87" y="1581"/>
                    </a:lnTo>
                    <a:cubicBezTo>
                      <a:pt x="0" y="1630"/>
                      <a:pt x="0" y="1753"/>
                      <a:pt x="87" y="1802"/>
                    </a:cubicBezTo>
                    <a:lnTo>
                      <a:pt x="1033" y="2318"/>
                    </a:lnTo>
                    <a:cubicBezTo>
                      <a:pt x="1055" y="2328"/>
                      <a:pt x="1070" y="2350"/>
                      <a:pt x="1087" y="2372"/>
                    </a:cubicBezTo>
                    <a:lnTo>
                      <a:pt x="1603" y="3318"/>
                    </a:lnTo>
                    <a:cubicBezTo>
                      <a:pt x="1627" y="3361"/>
                      <a:pt x="1670" y="3383"/>
                      <a:pt x="1713" y="3383"/>
                    </a:cubicBezTo>
                    <a:cubicBezTo>
                      <a:pt x="1756" y="3383"/>
                      <a:pt x="1799" y="3361"/>
                      <a:pt x="1822" y="3318"/>
                    </a:cubicBezTo>
                    <a:lnTo>
                      <a:pt x="2339" y="2372"/>
                    </a:lnTo>
                    <a:cubicBezTo>
                      <a:pt x="2350" y="2350"/>
                      <a:pt x="2371" y="2328"/>
                      <a:pt x="2388" y="2318"/>
                    </a:cubicBezTo>
                    <a:lnTo>
                      <a:pt x="3334" y="1802"/>
                    </a:lnTo>
                    <a:cubicBezTo>
                      <a:pt x="3425" y="1753"/>
                      <a:pt x="3425" y="1630"/>
                      <a:pt x="3334" y="1581"/>
                    </a:cubicBezTo>
                    <a:lnTo>
                      <a:pt x="2388" y="1065"/>
                    </a:lnTo>
                    <a:cubicBezTo>
                      <a:pt x="2371" y="1055"/>
                      <a:pt x="2350" y="1033"/>
                      <a:pt x="2339" y="1011"/>
                    </a:cubicBezTo>
                    <a:lnTo>
                      <a:pt x="1822" y="65"/>
                    </a:lnTo>
                    <a:cubicBezTo>
                      <a:pt x="1799" y="22"/>
                      <a:pt x="1756" y="0"/>
                      <a:pt x="171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 w="19050" cap="flat" cmpd="sng">
                <a:solidFill>
                  <a:srgbClr val="00B05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818;p46"/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1875" y="4730"/>
                <a:ext cx="3712" cy="20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1900" b="0" i="0" u="none" strike="noStrike" cap="none">
                    <a:solidFill>
                      <a:schemeClr val="accent5"/>
                    </a:solidFill>
                    <a:latin typeface="Black Han Sans"/>
                    <a:ea typeface="Black Han Sans"/>
                    <a:cs typeface="Black Han Sans"/>
                    <a:sym typeface="Black Ha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 marL="0" lvl="0" indent="0">
                  <a:lnSpc>
                    <a:spcPct val="110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У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1800" dirty="0">
                    <a:solidFill>
                      <a:schemeClr val="tx1"/>
                    </a:solidFill>
                  </a:rPr>
                  <a:t>вас были небольшие помарки</a:t>
                </a:r>
                <a:endParaRPr lang="en-US" altLang="en-GB" sz="1800" b="1" dirty="0">
                  <a:solidFill>
                    <a:schemeClr val="tx1"/>
                  </a:solidFill>
                  <a:latin typeface="+mj-lt"/>
                  <a:ea typeface="思源黑体 CN Bold" panose="020B0800000000000000" charset="-122"/>
                  <a:cs typeface="+mj-lt"/>
                  <a:sym typeface="思源黑体 CN Bold" panose="020B0800000000000000" charset="-122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9032" y="2313"/>
              <a:ext cx="4055" cy="3807"/>
              <a:chOff x="1875" y="3483"/>
              <a:chExt cx="4055" cy="3807"/>
            </a:xfrm>
          </p:grpSpPr>
          <p:sp>
            <p:nvSpPr>
              <p:cNvPr id="23" name="Google Shape;855;p48"/>
              <p:cNvSpPr/>
              <p:nvPr>
                <p:custDataLst>
                  <p:tags r:id="rId1"/>
                </p:custDataLst>
              </p:nvPr>
            </p:nvSpPr>
            <p:spPr>
              <a:xfrm>
                <a:off x="3322" y="3483"/>
                <a:ext cx="770" cy="760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3383" extrusionOk="0">
                    <a:moveTo>
                      <a:pt x="1713" y="0"/>
                    </a:moveTo>
                    <a:cubicBezTo>
                      <a:pt x="1670" y="0"/>
                      <a:pt x="1627" y="22"/>
                      <a:pt x="1603" y="65"/>
                    </a:cubicBezTo>
                    <a:lnTo>
                      <a:pt x="1087" y="1011"/>
                    </a:lnTo>
                    <a:cubicBezTo>
                      <a:pt x="1070" y="1033"/>
                      <a:pt x="1055" y="1055"/>
                      <a:pt x="1033" y="1065"/>
                    </a:cubicBezTo>
                    <a:lnTo>
                      <a:pt x="87" y="1581"/>
                    </a:lnTo>
                    <a:cubicBezTo>
                      <a:pt x="0" y="1630"/>
                      <a:pt x="0" y="1753"/>
                      <a:pt x="87" y="1802"/>
                    </a:cubicBezTo>
                    <a:lnTo>
                      <a:pt x="1033" y="2318"/>
                    </a:lnTo>
                    <a:cubicBezTo>
                      <a:pt x="1055" y="2328"/>
                      <a:pt x="1070" y="2350"/>
                      <a:pt x="1087" y="2372"/>
                    </a:cubicBezTo>
                    <a:lnTo>
                      <a:pt x="1603" y="3318"/>
                    </a:lnTo>
                    <a:cubicBezTo>
                      <a:pt x="1627" y="3361"/>
                      <a:pt x="1670" y="3383"/>
                      <a:pt x="1713" y="3383"/>
                    </a:cubicBezTo>
                    <a:cubicBezTo>
                      <a:pt x="1756" y="3383"/>
                      <a:pt x="1799" y="3361"/>
                      <a:pt x="1822" y="3318"/>
                    </a:cubicBezTo>
                    <a:lnTo>
                      <a:pt x="2339" y="2372"/>
                    </a:lnTo>
                    <a:cubicBezTo>
                      <a:pt x="2350" y="2350"/>
                      <a:pt x="2371" y="2328"/>
                      <a:pt x="2388" y="2318"/>
                    </a:cubicBezTo>
                    <a:lnTo>
                      <a:pt x="3334" y="1802"/>
                    </a:lnTo>
                    <a:cubicBezTo>
                      <a:pt x="3425" y="1753"/>
                      <a:pt x="3425" y="1630"/>
                      <a:pt x="3334" y="1581"/>
                    </a:cubicBezTo>
                    <a:lnTo>
                      <a:pt x="2388" y="1065"/>
                    </a:lnTo>
                    <a:cubicBezTo>
                      <a:pt x="2371" y="1055"/>
                      <a:pt x="2350" y="1033"/>
                      <a:pt x="2339" y="1011"/>
                    </a:cubicBezTo>
                    <a:lnTo>
                      <a:pt x="1822" y="65"/>
                    </a:lnTo>
                    <a:cubicBezTo>
                      <a:pt x="1799" y="22"/>
                      <a:pt x="1756" y="0"/>
                      <a:pt x="171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 w="19050" cap="flat" cmpd="sng">
                <a:solidFill>
                  <a:srgbClr val="FFF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818;p46"/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875" y="4730"/>
                <a:ext cx="4055" cy="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457200" marR="0" lvl="0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1900" b="0" i="0" u="none" strike="noStrike" cap="none">
                    <a:solidFill>
                      <a:schemeClr val="accent5"/>
                    </a:solidFill>
                    <a:latin typeface="Black Han Sans"/>
                    <a:ea typeface="Black Han Sans"/>
                    <a:cs typeface="Black Han Sans"/>
                    <a:sym typeface="Black Han Sans"/>
                  </a:defRPr>
                </a:lvl1pPr>
                <a:lvl2pPr marL="914400" marR="0" lvl="1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2pPr>
                <a:lvl3pPr marL="1371600" marR="0" lvl="2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3pPr>
                <a:lvl4pPr marL="1828800" marR="0" lvl="3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4pPr>
                <a:lvl5pPr marL="2286000" marR="0" lvl="4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5pPr>
                <a:lvl6pPr marL="2743200" marR="0" lvl="5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6pPr>
                <a:lvl7pPr marL="3200400" marR="0" lvl="6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7pPr>
                <a:lvl8pPr marL="3657600" marR="0" lvl="7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8pPr>
                <a:lvl9pPr marL="4114800" marR="0" lvl="8" indent="-31750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500"/>
                  <a:buFont typeface="Bebas Neue"/>
                  <a:buNone/>
                  <a:defRPr sz="2500" b="0" i="0" u="none" strike="noStrike" cap="none">
                    <a:solidFill>
                      <a:schemeClr val="dk1"/>
                    </a:solidFill>
                    <a:latin typeface="Bebas Neue"/>
                    <a:ea typeface="Bebas Neue"/>
                    <a:cs typeface="Bebas Neue"/>
                    <a:sym typeface="Bebas Neue"/>
                  </a:defRPr>
                </a:lvl9pPr>
              </a:lstStyle>
              <a:p>
                <a:pPr marL="0" lvl="0" indent="0">
                  <a:lnSpc>
                    <a:spcPct val="110000"/>
                  </a:lnSpc>
                </a:pPr>
                <a:r>
                  <a:rPr lang="ru-RU" sz="1800" dirty="0">
                    <a:solidFill>
                      <a:schemeClr val="tx1"/>
                    </a:solidFill>
                  </a:rPr>
                  <a:t>В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ы </a:t>
                </a:r>
                <a:r>
                  <a:rPr lang="ru-RU" sz="1800" dirty="0">
                    <a:solidFill>
                      <a:schemeClr val="tx1"/>
                    </a:solidFill>
                  </a:rPr>
                  <a:t>не довольны своей работой на уроке и считаете, что можете </a:t>
                </a:r>
                <a:r>
                  <a:rPr lang="ru-RU" sz="1800" dirty="0" smtClean="0">
                    <a:solidFill>
                      <a:schemeClr val="tx1"/>
                    </a:solidFill>
                  </a:rPr>
                  <a:t>лучше</a:t>
                </a:r>
                <a:endParaRPr lang="en-US" altLang="en-GB" sz="1800" b="1" dirty="0">
                  <a:solidFill>
                    <a:schemeClr val="tx1"/>
                  </a:solidFill>
                  <a:latin typeface="+mj-lt"/>
                  <a:ea typeface="思源黑体 CN Bold" panose="020B0800000000000000" charset="-122"/>
                  <a:cs typeface="+mj-lt"/>
                  <a:sym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08" name="组合 207"/>
          <p:cNvGrpSpPr/>
          <p:nvPr/>
        </p:nvGrpSpPr>
        <p:grpSpPr>
          <a:xfrm>
            <a:off x="78105" y="3476625"/>
            <a:ext cx="1278255" cy="1241425"/>
            <a:chOff x="8426" y="4996"/>
            <a:chExt cx="943" cy="916"/>
          </a:xfrm>
        </p:grpSpPr>
        <p:sp>
          <p:nvSpPr>
            <p:cNvPr id="790" name="Google Shape;560;p17"/>
            <p:cNvSpPr/>
            <p:nvPr>
              <p:custDataLst>
                <p:tags r:id="rId106"/>
              </p:custDataLst>
            </p:nvPr>
          </p:nvSpPr>
          <p:spPr>
            <a:xfrm rot="21465419">
              <a:off x="8496" y="5482"/>
              <a:ext cx="421" cy="409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561;p17"/>
            <p:cNvSpPr/>
            <p:nvPr>
              <p:custDataLst>
                <p:tags r:id="rId107"/>
              </p:custDataLst>
            </p:nvPr>
          </p:nvSpPr>
          <p:spPr>
            <a:xfrm rot="21465419">
              <a:off x="8933" y="5725"/>
              <a:ext cx="26" cy="54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562;p17"/>
            <p:cNvSpPr/>
            <p:nvPr>
              <p:custDataLst>
                <p:tags r:id="rId108"/>
              </p:custDataLst>
            </p:nvPr>
          </p:nvSpPr>
          <p:spPr>
            <a:xfrm rot="21465419">
              <a:off x="8916" y="5742"/>
              <a:ext cx="21" cy="49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563;p17"/>
            <p:cNvSpPr/>
            <p:nvPr>
              <p:custDataLst>
                <p:tags r:id="rId109"/>
              </p:custDataLst>
            </p:nvPr>
          </p:nvSpPr>
          <p:spPr>
            <a:xfrm rot="21465419">
              <a:off x="8965" y="5408"/>
              <a:ext cx="362" cy="334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564;p17"/>
            <p:cNvSpPr/>
            <p:nvPr>
              <p:custDataLst>
                <p:tags r:id="rId110"/>
              </p:custDataLst>
            </p:nvPr>
          </p:nvSpPr>
          <p:spPr>
            <a:xfrm rot="21465419">
              <a:off x="8954" y="5712"/>
              <a:ext cx="22" cy="49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565;p17"/>
            <p:cNvSpPr/>
            <p:nvPr>
              <p:custDataLst>
                <p:tags r:id="rId111"/>
              </p:custDataLst>
            </p:nvPr>
          </p:nvSpPr>
          <p:spPr>
            <a:xfrm rot="21465419">
              <a:off x="8474" y="5467"/>
              <a:ext cx="446" cy="445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566;p17"/>
            <p:cNvSpPr/>
            <p:nvPr>
              <p:custDataLst>
                <p:tags r:id="rId112"/>
              </p:custDataLst>
            </p:nvPr>
          </p:nvSpPr>
          <p:spPr>
            <a:xfrm rot="21465419">
              <a:off x="8937" y="5762"/>
              <a:ext cx="25" cy="36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567;p17"/>
            <p:cNvSpPr/>
            <p:nvPr>
              <p:custDataLst>
                <p:tags r:id="rId113"/>
              </p:custDataLst>
            </p:nvPr>
          </p:nvSpPr>
          <p:spPr>
            <a:xfrm rot="21465419">
              <a:off x="8921" y="5779"/>
              <a:ext cx="18" cy="32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568;p17"/>
            <p:cNvSpPr/>
            <p:nvPr>
              <p:custDataLst>
                <p:tags r:id="rId114"/>
              </p:custDataLst>
            </p:nvPr>
          </p:nvSpPr>
          <p:spPr>
            <a:xfrm rot="21465419">
              <a:off x="8969" y="5333"/>
              <a:ext cx="384" cy="429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569;p17"/>
            <p:cNvSpPr/>
            <p:nvPr>
              <p:custDataLst>
                <p:tags r:id="rId115"/>
              </p:custDataLst>
            </p:nvPr>
          </p:nvSpPr>
          <p:spPr>
            <a:xfrm rot="21465419">
              <a:off x="8959" y="5750"/>
              <a:ext cx="20" cy="32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570;p17"/>
            <p:cNvSpPr/>
            <p:nvPr>
              <p:custDataLst>
                <p:tags r:id="rId116"/>
              </p:custDataLst>
            </p:nvPr>
          </p:nvSpPr>
          <p:spPr>
            <a:xfrm rot="21465419">
              <a:off x="8463" y="5005"/>
              <a:ext cx="906" cy="811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571;p17"/>
            <p:cNvSpPr/>
            <p:nvPr>
              <p:custDataLst>
                <p:tags r:id="rId117"/>
              </p:custDataLst>
            </p:nvPr>
          </p:nvSpPr>
          <p:spPr>
            <a:xfrm rot="21465419">
              <a:off x="8453" y="4996"/>
              <a:ext cx="896" cy="830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572;p17"/>
            <p:cNvSpPr/>
            <p:nvPr>
              <p:custDataLst>
                <p:tags r:id="rId118"/>
              </p:custDataLst>
            </p:nvPr>
          </p:nvSpPr>
          <p:spPr>
            <a:xfrm rot="21465419">
              <a:off x="8437" y="5073"/>
              <a:ext cx="763" cy="766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573;p17"/>
            <p:cNvSpPr/>
            <p:nvPr>
              <p:custDataLst>
                <p:tags r:id="rId119"/>
              </p:custDataLst>
            </p:nvPr>
          </p:nvSpPr>
          <p:spPr>
            <a:xfrm rot="21465419">
              <a:off x="8426" y="5064"/>
              <a:ext cx="784" cy="784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574;p17"/>
            <p:cNvSpPr/>
            <p:nvPr>
              <p:custDataLst>
                <p:tags r:id="rId120"/>
              </p:custDataLst>
            </p:nvPr>
          </p:nvSpPr>
          <p:spPr>
            <a:xfrm rot="21465419">
              <a:off x="8713" y="5433"/>
              <a:ext cx="481" cy="388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575;p17"/>
            <p:cNvSpPr/>
            <p:nvPr>
              <p:custDataLst>
                <p:tags r:id="rId121"/>
              </p:custDataLst>
            </p:nvPr>
          </p:nvSpPr>
          <p:spPr>
            <a:xfrm rot="21465419">
              <a:off x="9132" y="5256"/>
              <a:ext cx="196" cy="244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576;p17"/>
            <p:cNvSpPr/>
            <p:nvPr>
              <p:custDataLst>
                <p:tags r:id="rId122"/>
              </p:custDataLst>
            </p:nvPr>
          </p:nvSpPr>
          <p:spPr>
            <a:xfrm rot="21465419">
              <a:off x="9197" y="5288"/>
              <a:ext cx="135" cy="210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577;p17"/>
            <p:cNvSpPr/>
            <p:nvPr>
              <p:custDataLst>
                <p:tags r:id="rId123"/>
              </p:custDataLst>
            </p:nvPr>
          </p:nvSpPr>
          <p:spPr>
            <a:xfrm rot="21465419">
              <a:off x="8528" y="5212"/>
              <a:ext cx="302" cy="206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578;p17"/>
            <p:cNvSpPr/>
            <p:nvPr>
              <p:custDataLst>
                <p:tags r:id="rId124"/>
              </p:custDataLst>
            </p:nvPr>
          </p:nvSpPr>
          <p:spPr>
            <a:xfrm rot="21465419">
              <a:off x="8923" y="5042"/>
              <a:ext cx="250" cy="80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组合 225"/>
          <p:cNvGrpSpPr/>
          <p:nvPr/>
        </p:nvGrpSpPr>
        <p:grpSpPr>
          <a:xfrm>
            <a:off x="132080" y="1028435"/>
            <a:ext cx="3420110" cy="2570210"/>
            <a:chOff x="7240" y="2483"/>
            <a:chExt cx="4653" cy="3497"/>
          </a:xfrm>
        </p:grpSpPr>
        <p:sp>
          <p:nvSpPr>
            <p:cNvPr id="479" name="Google Shape;276;p15"/>
            <p:cNvSpPr/>
            <p:nvPr>
              <p:custDataLst>
                <p:tags r:id="rId41"/>
              </p:custDataLst>
            </p:nvPr>
          </p:nvSpPr>
          <p:spPr>
            <a:xfrm rot="1647796">
              <a:off x="7480" y="3207"/>
              <a:ext cx="4381" cy="2549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278;p15"/>
            <p:cNvSpPr/>
            <p:nvPr>
              <p:custDataLst>
                <p:tags r:id="rId42"/>
              </p:custDataLst>
            </p:nvPr>
          </p:nvSpPr>
          <p:spPr>
            <a:xfrm rot="1647796">
              <a:off x="7527" y="3210"/>
              <a:ext cx="4352" cy="2447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279;p15"/>
            <p:cNvSpPr/>
            <p:nvPr>
              <p:custDataLst>
                <p:tags r:id="rId43"/>
              </p:custDataLst>
            </p:nvPr>
          </p:nvSpPr>
          <p:spPr>
            <a:xfrm rot="1647796">
              <a:off x="7535" y="3178"/>
              <a:ext cx="4358" cy="246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F5E4CA"/>
            </a:solidFill>
            <a:ln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280;p15"/>
            <p:cNvSpPr/>
            <p:nvPr>
              <p:custDataLst>
                <p:tags r:id="rId44"/>
              </p:custDataLst>
            </p:nvPr>
          </p:nvSpPr>
          <p:spPr>
            <a:xfrm rot="1647796">
              <a:off x="8998" y="2629"/>
              <a:ext cx="274" cy="378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72A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281;p15"/>
            <p:cNvSpPr/>
            <p:nvPr>
              <p:custDataLst>
                <p:tags r:id="rId45"/>
              </p:custDataLst>
            </p:nvPr>
          </p:nvSpPr>
          <p:spPr>
            <a:xfrm rot="1647796">
              <a:off x="8997" y="2622"/>
              <a:ext cx="289" cy="392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282;p15"/>
            <p:cNvSpPr/>
            <p:nvPr>
              <p:custDataLst>
                <p:tags r:id="rId46"/>
              </p:custDataLst>
            </p:nvPr>
          </p:nvSpPr>
          <p:spPr>
            <a:xfrm rot="1647796">
              <a:off x="8995" y="2713"/>
              <a:ext cx="176" cy="238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283;p15"/>
            <p:cNvSpPr/>
            <p:nvPr>
              <p:custDataLst>
                <p:tags r:id="rId47"/>
              </p:custDataLst>
            </p:nvPr>
          </p:nvSpPr>
          <p:spPr>
            <a:xfrm rot="1647796">
              <a:off x="9007" y="2679"/>
              <a:ext cx="23" cy="224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284;p15"/>
            <p:cNvSpPr/>
            <p:nvPr>
              <p:custDataLst>
                <p:tags r:id="rId48"/>
              </p:custDataLst>
            </p:nvPr>
          </p:nvSpPr>
          <p:spPr>
            <a:xfrm rot="1647796">
              <a:off x="9045" y="2678"/>
              <a:ext cx="9" cy="85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285;p15"/>
            <p:cNvSpPr/>
            <p:nvPr>
              <p:custDataLst>
                <p:tags r:id="rId49"/>
              </p:custDataLst>
            </p:nvPr>
          </p:nvSpPr>
          <p:spPr>
            <a:xfrm rot="1647796">
              <a:off x="9025" y="2756"/>
              <a:ext cx="0" cy="2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286;p15"/>
            <p:cNvSpPr/>
            <p:nvPr>
              <p:custDataLst>
                <p:tags r:id="rId50"/>
              </p:custDataLst>
            </p:nvPr>
          </p:nvSpPr>
          <p:spPr>
            <a:xfrm rot="1647796">
              <a:off x="8973" y="2759"/>
              <a:ext cx="13" cy="130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287;p15"/>
            <p:cNvSpPr/>
            <p:nvPr>
              <p:custDataLst>
                <p:tags r:id="rId51"/>
              </p:custDataLst>
            </p:nvPr>
          </p:nvSpPr>
          <p:spPr>
            <a:xfrm rot="1647796">
              <a:off x="9020" y="2757"/>
              <a:ext cx="2" cy="13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289;p15"/>
            <p:cNvSpPr/>
            <p:nvPr>
              <p:custDataLst>
                <p:tags r:id="rId52"/>
              </p:custDataLst>
            </p:nvPr>
          </p:nvSpPr>
          <p:spPr>
            <a:xfrm rot="1647796">
              <a:off x="8997" y="2664"/>
              <a:ext cx="39" cy="238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290;p15"/>
            <p:cNvSpPr/>
            <p:nvPr>
              <p:custDataLst>
                <p:tags r:id="rId53"/>
              </p:custDataLst>
            </p:nvPr>
          </p:nvSpPr>
          <p:spPr>
            <a:xfrm rot="1647796">
              <a:off x="7797" y="2929"/>
              <a:ext cx="2152" cy="1998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291;p15"/>
            <p:cNvSpPr/>
            <p:nvPr>
              <p:custDataLst>
                <p:tags r:id="rId54"/>
              </p:custDataLst>
            </p:nvPr>
          </p:nvSpPr>
          <p:spPr>
            <a:xfrm rot="1647796">
              <a:off x="7791" y="2922"/>
              <a:ext cx="2165" cy="2012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292;p15"/>
            <p:cNvSpPr/>
            <p:nvPr>
              <p:custDataLst>
                <p:tags r:id="rId55"/>
              </p:custDataLst>
            </p:nvPr>
          </p:nvSpPr>
          <p:spPr>
            <a:xfrm rot="1647796">
              <a:off x="9457" y="3974"/>
              <a:ext cx="2154" cy="200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293;p15"/>
            <p:cNvSpPr/>
            <p:nvPr>
              <p:custDataLst>
                <p:tags r:id="rId56"/>
              </p:custDataLst>
            </p:nvPr>
          </p:nvSpPr>
          <p:spPr>
            <a:xfrm rot="1647796">
              <a:off x="9450" y="3967"/>
              <a:ext cx="2167" cy="2013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294;p15"/>
            <p:cNvSpPr/>
            <p:nvPr>
              <p:custDataLst>
                <p:tags r:id="rId57"/>
              </p:custDataLst>
            </p:nvPr>
          </p:nvSpPr>
          <p:spPr>
            <a:xfrm rot="1647796">
              <a:off x="7830" y="2937"/>
              <a:ext cx="2142" cy="1897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295;p15"/>
            <p:cNvSpPr/>
            <p:nvPr>
              <p:custDataLst>
                <p:tags r:id="rId58"/>
              </p:custDataLst>
            </p:nvPr>
          </p:nvSpPr>
          <p:spPr>
            <a:xfrm rot="1647796">
              <a:off x="7825" y="2931"/>
              <a:ext cx="2154" cy="1911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296;p15"/>
            <p:cNvSpPr/>
            <p:nvPr>
              <p:custDataLst>
                <p:tags r:id="rId59"/>
              </p:custDataLst>
            </p:nvPr>
          </p:nvSpPr>
          <p:spPr>
            <a:xfrm rot="1647796">
              <a:off x="9490" y="3982"/>
              <a:ext cx="2144" cy="1899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297;p15"/>
            <p:cNvSpPr/>
            <p:nvPr>
              <p:custDataLst>
                <p:tags r:id="rId60"/>
              </p:custDataLst>
            </p:nvPr>
          </p:nvSpPr>
          <p:spPr>
            <a:xfrm rot="1647796">
              <a:off x="9484" y="3976"/>
              <a:ext cx="2156" cy="1912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298;p15"/>
            <p:cNvSpPr/>
            <p:nvPr>
              <p:custDataLst>
                <p:tags r:id="rId61"/>
              </p:custDataLst>
            </p:nvPr>
          </p:nvSpPr>
          <p:spPr>
            <a:xfrm rot="1647796">
              <a:off x="9498" y="4003"/>
              <a:ext cx="2088" cy="1835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299;p15"/>
            <p:cNvSpPr/>
            <p:nvPr>
              <p:custDataLst>
                <p:tags r:id="rId62"/>
              </p:custDataLst>
            </p:nvPr>
          </p:nvSpPr>
          <p:spPr>
            <a:xfrm rot="1647796">
              <a:off x="9494" y="3996"/>
              <a:ext cx="2096" cy="1849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315;p15"/>
            <p:cNvSpPr/>
            <p:nvPr>
              <p:custDataLst>
                <p:tags r:id="rId63"/>
              </p:custDataLst>
            </p:nvPr>
          </p:nvSpPr>
          <p:spPr>
            <a:xfrm rot="1647796">
              <a:off x="8709" y="2499"/>
              <a:ext cx="274" cy="37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BC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316;p15"/>
            <p:cNvSpPr/>
            <p:nvPr>
              <p:custDataLst>
                <p:tags r:id="rId64"/>
              </p:custDataLst>
            </p:nvPr>
          </p:nvSpPr>
          <p:spPr>
            <a:xfrm rot="1647796">
              <a:off x="8703" y="2483"/>
              <a:ext cx="288" cy="392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317;p15"/>
            <p:cNvSpPr/>
            <p:nvPr>
              <p:custDataLst>
                <p:tags r:id="rId65"/>
              </p:custDataLst>
            </p:nvPr>
          </p:nvSpPr>
          <p:spPr>
            <a:xfrm rot="1647796">
              <a:off x="8662" y="2779"/>
              <a:ext cx="222" cy="32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318;p15"/>
            <p:cNvSpPr/>
            <p:nvPr>
              <p:custDataLst>
                <p:tags r:id="rId66"/>
              </p:custDataLst>
            </p:nvPr>
          </p:nvSpPr>
          <p:spPr>
            <a:xfrm rot="1647796">
              <a:off x="8677" y="2730"/>
              <a:ext cx="3" cy="11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319;p15"/>
            <p:cNvSpPr/>
            <p:nvPr>
              <p:custDataLst>
                <p:tags r:id="rId67"/>
              </p:custDataLst>
            </p:nvPr>
          </p:nvSpPr>
          <p:spPr>
            <a:xfrm rot="1647796">
              <a:off x="8665" y="2721"/>
              <a:ext cx="4" cy="13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320;p15"/>
            <p:cNvSpPr/>
            <p:nvPr>
              <p:custDataLst>
                <p:tags r:id="rId68"/>
              </p:custDataLst>
            </p:nvPr>
          </p:nvSpPr>
          <p:spPr>
            <a:xfrm rot="1647796">
              <a:off x="8672" y="2712"/>
              <a:ext cx="4" cy="10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321;p15"/>
            <p:cNvSpPr/>
            <p:nvPr>
              <p:custDataLst>
                <p:tags r:id="rId69"/>
              </p:custDataLst>
            </p:nvPr>
          </p:nvSpPr>
          <p:spPr>
            <a:xfrm rot="1647796">
              <a:off x="8651" y="2766"/>
              <a:ext cx="250" cy="47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322;p15"/>
            <p:cNvSpPr/>
            <p:nvPr>
              <p:custDataLst>
                <p:tags r:id="rId70"/>
              </p:custDataLst>
            </p:nvPr>
          </p:nvSpPr>
          <p:spPr>
            <a:xfrm rot="1647796">
              <a:off x="8666" y="2769"/>
              <a:ext cx="224" cy="4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323;p15"/>
            <p:cNvSpPr/>
            <p:nvPr>
              <p:custDataLst>
                <p:tags r:id="rId71"/>
              </p:custDataLst>
            </p:nvPr>
          </p:nvSpPr>
          <p:spPr>
            <a:xfrm rot="1647796">
              <a:off x="7916" y="2988"/>
              <a:ext cx="2046" cy="183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324;p15"/>
            <p:cNvSpPr/>
            <p:nvPr>
              <p:custDataLst>
                <p:tags r:id="rId72"/>
              </p:custDataLst>
            </p:nvPr>
          </p:nvSpPr>
          <p:spPr>
            <a:xfrm rot="1647796">
              <a:off x="7910" y="2982"/>
              <a:ext cx="2057" cy="1848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325;p15"/>
            <p:cNvSpPr/>
            <p:nvPr>
              <p:custDataLst>
                <p:tags r:id="rId73"/>
              </p:custDataLst>
            </p:nvPr>
          </p:nvSpPr>
          <p:spPr>
            <a:xfrm rot="1647796">
              <a:off x="9036" y="2963"/>
              <a:ext cx="30" cy="14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326;p15"/>
            <p:cNvSpPr/>
            <p:nvPr>
              <p:custDataLst>
                <p:tags r:id="rId74"/>
              </p:custDataLst>
            </p:nvPr>
          </p:nvSpPr>
          <p:spPr>
            <a:xfrm rot="1647796">
              <a:off x="9064" y="2971"/>
              <a:ext cx="3" cy="1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327;p15"/>
            <p:cNvSpPr/>
            <p:nvPr>
              <p:custDataLst>
                <p:tags r:id="rId75"/>
              </p:custDataLst>
            </p:nvPr>
          </p:nvSpPr>
          <p:spPr>
            <a:xfrm rot="1647796">
              <a:off x="8985" y="2974"/>
              <a:ext cx="48" cy="89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328;p15"/>
            <p:cNvSpPr/>
            <p:nvPr>
              <p:custDataLst>
                <p:tags r:id="rId76"/>
              </p:custDataLst>
            </p:nvPr>
          </p:nvSpPr>
          <p:spPr>
            <a:xfrm rot="1647796">
              <a:off x="9027" y="2972"/>
              <a:ext cx="31" cy="15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329;p15"/>
            <p:cNvSpPr/>
            <p:nvPr>
              <p:custDataLst>
                <p:tags r:id="rId77"/>
              </p:custDataLst>
            </p:nvPr>
          </p:nvSpPr>
          <p:spPr>
            <a:xfrm rot="1647796">
              <a:off x="9077" y="2964"/>
              <a:ext cx="8" cy="1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330;p15"/>
            <p:cNvSpPr/>
            <p:nvPr>
              <p:custDataLst>
                <p:tags r:id="rId78"/>
              </p:custDataLst>
            </p:nvPr>
          </p:nvSpPr>
          <p:spPr>
            <a:xfrm rot="1647796">
              <a:off x="9084" y="2967"/>
              <a:ext cx="3" cy="1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331;p15"/>
            <p:cNvSpPr/>
            <p:nvPr>
              <p:custDataLst>
                <p:tags r:id="rId79"/>
              </p:custDataLst>
            </p:nvPr>
          </p:nvSpPr>
          <p:spPr>
            <a:xfrm rot="1647796">
              <a:off x="9071" y="2964"/>
              <a:ext cx="18" cy="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332;p15"/>
            <p:cNvSpPr/>
            <p:nvPr>
              <p:custDataLst>
                <p:tags r:id="rId80"/>
              </p:custDataLst>
            </p:nvPr>
          </p:nvSpPr>
          <p:spPr>
            <a:xfrm rot="1647796">
              <a:off x="9022" y="2961"/>
              <a:ext cx="59" cy="18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333;p15"/>
            <p:cNvSpPr/>
            <p:nvPr>
              <p:custDataLst>
                <p:tags r:id="rId81"/>
              </p:custDataLst>
            </p:nvPr>
          </p:nvSpPr>
          <p:spPr>
            <a:xfrm rot="1647796">
              <a:off x="9031" y="2951"/>
              <a:ext cx="58" cy="1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334;p15"/>
            <p:cNvSpPr/>
            <p:nvPr>
              <p:custDataLst>
                <p:tags r:id="rId82"/>
              </p:custDataLst>
            </p:nvPr>
          </p:nvSpPr>
          <p:spPr>
            <a:xfrm rot="1647796">
              <a:off x="8965" y="2972"/>
              <a:ext cx="80" cy="105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335;p15"/>
            <p:cNvSpPr/>
            <p:nvPr>
              <p:custDataLst>
                <p:tags r:id="rId83"/>
              </p:custDataLst>
            </p:nvPr>
          </p:nvSpPr>
          <p:spPr>
            <a:xfrm rot="1647796">
              <a:off x="9013" y="2971"/>
              <a:ext cx="59" cy="18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336;p15"/>
            <p:cNvSpPr/>
            <p:nvPr>
              <p:custDataLst>
                <p:tags r:id="rId84"/>
              </p:custDataLst>
            </p:nvPr>
          </p:nvSpPr>
          <p:spPr>
            <a:xfrm rot="1647796">
              <a:off x="7790" y="3815"/>
              <a:ext cx="412" cy="436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337;p15"/>
            <p:cNvSpPr/>
            <p:nvPr>
              <p:custDataLst>
                <p:tags r:id="rId85"/>
              </p:custDataLst>
            </p:nvPr>
          </p:nvSpPr>
          <p:spPr>
            <a:xfrm rot="1647796">
              <a:off x="7782" y="3809"/>
              <a:ext cx="433" cy="455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338;p15"/>
            <p:cNvSpPr/>
            <p:nvPr>
              <p:custDataLst>
                <p:tags r:id="rId86"/>
              </p:custDataLst>
            </p:nvPr>
          </p:nvSpPr>
          <p:spPr>
            <a:xfrm rot="1647796">
              <a:off x="7793" y="3863"/>
              <a:ext cx="231" cy="371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339;p15"/>
            <p:cNvSpPr/>
            <p:nvPr>
              <p:custDataLst>
                <p:tags r:id="rId87"/>
              </p:custDataLst>
            </p:nvPr>
          </p:nvSpPr>
          <p:spPr>
            <a:xfrm rot="1647796">
              <a:off x="8841" y="2658"/>
              <a:ext cx="274" cy="37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341;p15"/>
            <p:cNvSpPr/>
            <p:nvPr>
              <p:custDataLst>
                <p:tags r:id="rId88"/>
              </p:custDataLst>
            </p:nvPr>
          </p:nvSpPr>
          <p:spPr>
            <a:xfrm rot="1647796">
              <a:off x="7752" y="3783"/>
              <a:ext cx="421" cy="466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340;p15"/>
            <p:cNvSpPr/>
            <p:nvPr>
              <p:custDataLst>
                <p:tags r:id="rId89"/>
              </p:custDataLst>
            </p:nvPr>
          </p:nvSpPr>
          <p:spPr>
            <a:xfrm rot="1647796">
              <a:off x="8833" y="2651"/>
              <a:ext cx="289" cy="392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342;p15"/>
            <p:cNvSpPr/>
            <p:nvPr>
              <p:custDataLst>
                <p:tags r:id="rId90"/>
              </p:custDataLst>
            </p:nvPr>
          </p:nvSpPr>
          <p:spPr>
            <a:xfrm rot="1647796">
              <a:off x="7746" y="3775"/>
              <a:ext cx="427" cy="479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343;p15"/>
            <p:cNvSpPr/>
            <p:nvPr>
              <p:custDataLst>
                <p:tags r:id="rId91"/>
              </p:custDataLst>
            </p:nvPr>
          </p:nvSpPr>
          <p:spPr>
            <a:xfrm rot="1647796">
              <a:off x="7266" y="4972"/>
              <a:ext cx="3927" cy="362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344;p15"/>
            <p:cNvSpPr/>
            <p:nvPr>
              <p:custDataLst>
                <p:tags r:id="rId92"/>
              </p:custDataLst>
            </p:nvPr>
          </p:nvSpPr>
          <p:spPr>
            <a:xfrm rot="1647796">
              <a:off x="7259" y="4965"/>
              <a:ext cx="3942" cy="375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346;p15"/>
            <p:cNvSpPr/>
            <p:nvPr>
              <p:custDataLst>
                <p:tags r:id="rId93"/>
              </p:custDataLst>
            </p:nvPr>
          </p:nvSpPr>
          <p:spPr>
            <a:xfrm rot="1647796">
              <a:off x="7240" y="5000"/>
              <a:ext cx="3942" cy="375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363636"/>
            </a:solidFill>
            <a:ln w="3175"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345;p15"/>
            <p:cNvSpPr/>
            <p:nvPr>
              <p:custDataLst>
                <p:tags r:id="rId94"/>
              </p:custDataLst>
            </p:nvPr>
          </p:nvSpPr>
          <p:spPr>
            <a:xfrm rot="1647796">
              <a:off x="7248" y="5007"/>
              <a:ext cx="3927" cy="361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347;p15"/>
            <p:cNvSpPr/>
            <p:nvPr>
              <p:custDataLst>
                <p:tags r:id="rId95"/>
              </p:custDataLst>
            </p:nvPr>
          </p:nvSpPr>
          <p:spPr>
            <a:xfrm rot="1647796">
              <a:off x="8919" y="5316"/>
              <a:ext cx="311" cy="170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3636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组合 209"/>
            <p:cNvGrpSpPr/>
            <p:nvPr/>
          </p:nvGrpSpPr>
          <p:grpSpPr>
            <a:xfrm>
              <a:off x="9660" y="4642"/>
              <a:ext cx="1609" cy="618"/>
              <a:chOff x="10031" y="5233"/>
              <a:chExt cx="1146" cy="440"/>
            </a:xfrm>
            <a:solidFill>
              <a:srgbClr val="363636"/>
            </a:solidFill>
          </p:grpSpPr>
          <p:sp>
            <p:nvSpPr>
              <p:cNvPr id="211" name="Google Shape;390;p15"/>
              <p:cNvSpPr/>
              <p:nvPr>
                <p:custDataLst>
                  <p:tags r:id="rId101"/>
                </p:custDataLst>
              </p:nvPr>
            </p:nvSpPr>
            <p:spPr>
              <a:xfrm rot="1647796">
                <a:off x="10031" y="5616"/>
                <a:ext cx="909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9004" h="1263" extrusionOk="0">
                    <a:moveTo>
                      <a:pt x="106" y="1"/>
                    </a:moveTo>
                    <a:cubicBezTo>
                      <a:pt x="1" y="1"/>
                      <a:pt x="1" y="158"/>
                      <a:pt x="106" y="176"/>
                    </a:cubicBezTo>
                    <a:cubicBezTo>
                      <a:pt x="3270" y="490"/>
                      <a:pt x="6452" y="735"/>
                      <a:pt x="9633" y="910"/>
                    </a:cubicBezTo>
                    <a:cubicBezTo>
                      <a:pt x="12128" y="1052"/>
                      <a:pt x="14658" y="1263"/>
                      <a:pt x="17166" y="1263"/>
                    </a:cubicBezTo>
                    <a:cubicBezTo>
                      <a:pt x="17751" y="1263"/>
                      <a:pt x="18334" y="1251"/>
                      <a:pt x="18916" y="1225"/>
                    </a:cubicBezTo>
                    <a:cubicBezTo>
                      <a:pt x="19003" y="1207"/>
                      <a:pt x="18968" y="1085"/>
                      <a:pt x="18898" y="1085"/>
                    </a:cubicBezTo>
                    <a:cubicBezTo>
                      <a:pt x="15979" y="823"/>
                      <a:pt x="13007" y="858"/>
                      <a:pt x="10070" y="700"/>
                    </a:cubicBezTo>
                    <a:cubicBezTo>
                      <a:pt x="6749" y="525"/>
                      <a:pt x="3427" y="281"/>
                      <a:pt x="1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391;p15"/>
              <p:cNvSpPr/>
              <p:nvPr>
                <p:custDataLst>
                  <p:tags r:id="rId102"/>
                </p:custDataLst>
              </p:nvPr>
            </p:nvSpPr>
            <p:spPr>
              <a:xfrm rot="1647796">
                <a:off x="10124" y="5545"/>
                <a:ext cx="876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303" h="1372" extrusionOk="0">
                    <a:moveTo>
                      <a:pt x="106" y="0"/>
                    </a:moveTo>
                    <a:cubicBezTo>
                      <a:pt x="0" y="0"/>
                      <a:pt x="6" y="159"/>
                      <a:pt x="122" y="176"/>
                    </a:cubicBezTo>
                    <a:cubicBezTo>
                      <a:pt x="3164" y="613"/>
                      <a:pt x="6206" y="928"/>
                      <a:pt x="9282" y="1120"/>
                    </a:cubicBezTo>
                    <a:cubicBezTo>
                      <a:pt x="11260" y="1238"/>
                      <a:pt x="13285" y="1371"/>
                      <a:pt x="15293" y="1371"/>
                    </a:cubicBezTo>
                    <a:cubicBezTo>
                      <a:pt x="16268" y="1371"/>
                      <a:pt x="17238" y="1340"/>
                      <a:pt x="18198" y="1260"/>
                    </a:cubicBezTo>
                    <a:cubicBezTo>
                      <a:pt x="18303" y="1260"/>
                      <a:pt x="18268" y="1138"/>
                      <a:pt x="18180" y="1120"/>
                    </a:cubicBezTo>
                    <a:cubicBezTo>
                      <a:pt x="15121" y="963"/>
                      <a:pt x="12062" y="1050"/>
                      <a:pt x="9003" y="875"/>
                    </a:cubicBezTo>
                    <a:cubicBezTo>
                      <a:pt x="6031" y="683"/>
                      <a:pt x="3077" y="403"/>
                      <a:pt x="122" y="1"/>
                    </a:cubicBezTo>
                    <a:cubicBezTo>
                      <a:pt x="116" y="0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392;p15"/>
              <p:cNvSpPr/>
              <p:nvPr>
                <p:custDataLst>
                  <p:tags r:id="rId103"/>
                </p:custDataLst>
              </p:nvPr>
            </p:nvSpPr>
            <p:spPr>
              <a:xfrm rot="1647796">
                <a:off x="10207" y="5451"/>
                <a:ext cx="84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7674" h="1518" extrusionOk="0">
                    <a:moveTo>
                      <a:pt x="104" y="0"/>
                    </a:moveTo>
                    <a:cubicBezTo>
                      <a:pt x="0" y="0"/>
                      <a:pt x="6" y="142"/>
                      <a:pt x="105" y="159"/>
                    </a:cubicBezTo>
                    <a:cubicBezTo>
                      <a:pt x="3042" y="561"/>
                      <a:pt x="5996" y="876"/>
                      <a:pt x="8951" y="1103"/>
                    </a:cubicBezTo>
                    <a:cubicBezTo>
                      <a:pt x="11462" y="1303"/>
                      <a:pt x="14001" y="1517"/>
                      <a:pt x="16531" y="1517"/>
                    </a:cubicBezTo>
                    <a:cubicBezTo>
                      <a:pt x="16872" y="1517"/>
                      <a:pt x="17212" y="1513"/>
                      <a:pt x="17551" y="1505"/>
                    </a:cubicBezTo>
                    <a:cubicBezTo>
                      <a:pt x="17674" y="1505"/>
                      <a:pt x="17639" y="1295"/>
                      <a:pt x="17534" y="1278"/>
                    </a:cubicBezTo>
                    <a:cubicBezTo>
                      <a:pt x="14632" y="1068"/>
                      <a:pt x="11713" y="1015"/>
                      <a:pt x="8793" y="806"/>
                    </a:cubicBezTo>
                    <a:cubicBezTo>
                      <a:pt x="5891" y="613"/>
                      <a:pt x="3007" y="334"/>
                      <a:pt x="122" y="1"/>
                    </a:cubicBez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393;p15"/>
              <p:cNvSpPr/>
              <p:nvPr>
                <p:custDataLst>
                  <p:tags r:id="rId104"/>
                </p:custDataLst>
              </p:nvPr>
            </p:nvSpPr>
            <p:spPr>
              <a:xfrm rot="1647796">
                <a:off x="10278" y="5386"/>
                <a:ext cx="865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8077" h="871" extrusionOk="0">
                    <a:moveTo>
                      <a:pt x="140" y="1"/>
                    </a:moveTo>
                    <a:cubicBezTo>
                      <a:pt x="1" y="1"/>
                      <a:pt x="1" y="210"/>
                      <a:pt x="140" y="228"/>
                    </a:cubicBezTo>
                    <a:cubicBezTo>
                      <a:pt x="3147" y="490"/>
                      <a:pt x="6154" y="700"/>
                      <a:pt x="9178" y="787"/>
                    </a:cubicBezTo>
                    <a:cubicBezTo>
                      <a:pt x="10664" y="822"/>
                      <a:pt x="12150" y="840"/>
                      <a:pt x="13636" y="840"/>
                    </a:cubicBezTo>
                    <a:cubicBezTo>
                      <a:pt x="14327" y="840"/>
                      <a:pt x="15061" y="870"/>
                      <a:pt x="15795" y="870"/>
                    </a:cubicBezTo>
                    <a:cubicBezTo>
                      <a:pt x="16529" y="870"/>
                      <a:pt x="17263" y="840"/>
                      <a:pt x="17954" y="717"/>
                    </a:cubicBezTo>
                    <a:cubicBezTo>
                      <a:pt x="18076" y="682"/>
                      <a:pt x="18041" y="508"/>
                      <a:pt x="17936" y="508"/>
                    </a:cubicBezTo>
                    <a:cubicBezTo>
                      <a:pt x="17464" y="449"/>
                      <a:pt x="16985" y="430"/>
                      <a:pt x="16502" y="430"/>
                    </a:cubicBezTo>
                    <a:cubicBezTo>
                      <a:pt x="15538" y="430"/>
                      <a:pt x="14563" y="508"/>
                      <a:pt x="13619" y="508"/>
                    </a:cubicBezTo>
                    <a:cubicBezTo>
                      <a:pt x="13220" y="512"/>
                      <a:pt x="12822" y="515"/>
                      <a:pt x="12424" y="515"/>
                    </a:cubicBezTo>
                    <a:cubicBezTo>
                      <a:pt x="11336" y="515"/>
                      <a:pt x="10249" y="498"/>
                      <a:pt x="9161" y="473"/>
                    </a:cubicBezTo>
                    <a:cubicBezTo>
                      <a:pt x="6154" y="385"/>
                      <a:pt x="3147" y="245"/>
                      <a:pt x="1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394;p15"/>
              <p:cNvSpPr/>
              <p:nvPr>
                <p:custDataLst>
                  <p:tags r:id="rId105"/>
                </p:custDataLst>
              </p:nvPr>
            </p:nvSpPr>
            <p:spPr>
              <a:xfrm rot="1647796">
                <a:off x="10362" y="5233"/>
                <a:ext cx="815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7028" h="1365" extrusionOk="0">
                    <a:moveTo>
                      <a:pt x="107" y="0"/>
                    </a:moveTo>
                    <a:cubicBezTo>
                      <a:pt x="1" y="0"/>
                      <a:pt x="5" y="177"/>
                      <a:pt x="105" y="194"/>
                    </a:cubicBezTo>
                    <a:cubicBezTo>
                      <a:pt x="4505" y="908"/>
                      <a:pt x="9016" y="1365"/>
                      <a:pt x="13505" y="1365"/>
                    </a:cubicBezTo>
                    <a:cubicBezTo>
                      <a:pt x="14617" y="1365"/>
                      <a:pt x="15728" y="1337"/>
                      <a:pt x="16835" y="1278"/>
                    </a:cubicBezTo>
                    <a:cubicBezTo>
                      <a:pt x="17027" y="1260"/>
                      <a:pt x="16922" y="981"/>
                      <a:pt x="16765" y="981"/>
                    </a:cubicBezTo>
                    <a:cubicBezTo>
                      <a:pt x="16113" y="989"/>
                      <a:pt x="15462" y="993"/>
                      <a:pt x="14812" y="993"/>
                    </a:cubicBezTo>
                    <a:cubicBezTo>
                      <a:pt x="9884" y="993"/>
                      <a:pt x="5003" y="743"/>
                      <a:pt x="123" y="2"/>
                    </a:cubicBezTo>
                    <a:cubicBezTo>
                      <a:pt x="117" y="1"/>
                      <a:pt x="112" y="0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>
              <a:off x="8071" y="3575"/>
              <a:ext cx="1609" cy="618"/>
              <a:chOff x="10031" y="5233"/>
              <a:chExt cx="1146" cy="440"/>
            </a:xfrm>
            <a:solidFill>
              <a:srgbClr val="363636"/>
            </a:solidFill>
          </p:grpSpPr>
          <p:sp>
            <p:nvSpPr>
              <p:cNvPr id="221" name="Google Shape;390;p15"/>
              <p:cNvSpPr/>
              <p:nvPr>
                <p:custDataLst>
                  <p:tags r:id="rId96"/>
                </p:custDataLst>
              </p:nvPr>
            </p:nvSpPr>
            <p:spPr>
              <a:xfrm rot="1647796">
                <a:off x="10031" y="5616"/>
                <a:ext cx="909" cy="57"/>
              </a:xfrm>
              <a:custGeom>
                <a:avLst/>
                <a:gdLst/>
                <a:ahLst/>
                <a:cxnLst/>
                <a:rect l="l" t="t" r="r" b="b"/>
                <a:pathLst>
                  <a:path w="19004" h="1263" extrusionOk="0">
                    <a:moveTo>
                      <a:pt x="106" y="1"/>
                    </a:moveTo>
                    <a:cubicBezTo>
                      <a:pt x="1" y="1"/>
                      <a:pt x="1" y="158"/>
                      <a:pt x="106" y="176"/>
                    </a:cubicBezTo>
                    <a:cubicBezTo>
                      <a:pt x="3270" y="490"/>
                      <a:pt x="6452" y="735"/>
                      <a:pt x="9633" y="910"/>
                    </a:cubicBezTo>
                    <a:cubicBezTo>
                      <a:pt x="12128" y="1052"/>
                      <a:pt x="14658" y="1263"/>
                      <a:pt x="17166" y="1263"/>
                    </a:cubicBezTo>
                    <a:cubicBezTo>
                      <a:pt x="17751" y="1263"/>
                      <a:pt x="18334" y="1251"/>
                      <a:pt x="18916" y="1225"/>
                    </a:cubicBezTo>
                    <a:cubicBezTo>
                      <a:pt x="19003" y="1207"/>
                      <a:pt x="18968" y="1085"/>
                      <a:pt x="18898" y="1085"/>
                    </a:cubicBezTo>
                    <a:cubicBezTo>
                      <a:pt x="15979" y="823"/>
                      <a:pt x="13007" y="858"/>
                      <a:pt x="10070" y="700"/>
                    </a:cubicBezTo>
                    <a:cubicBezTo>
                      <a:pt x="6749" y="525"/>
                      <a:pt x="3427" y="281"/>
                      <a:pt x="106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391;p15"/>
              <p:cNvSpPr/>
              <p:nvPr>
                <p:custDataLst>
                  <p:tags r:id="rId97"/>
                </p:custDataLst>
              </p:nvPr>
            </p:nvSpPr>
            <p:spPr>
              <a:xfrm rot="1647796">
                <a:off x="10124" y="5545"/>
                <a:ext cx="876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8303" h="1372" extrusionOk="0">
                    <a:moveTo>
                      <a:pt x="106" y="0"/>
                    </a:moveTo>
                    <a:cubicBezTo>
                      <a:pt x="0" y="0"/>
                      <a:pt x="6" y="159"/>
                      <a:pt x="122" y="176"/>
                    </a:cubicBezTo>
                    <a:cubicBezTo>
                      <a:pt x="3164" y="613"/>
                      <a:pt x="6206" y="928"/>
                      <a:pt x="9282" y="1120"/>
                    </a:cubicBezTo>
                    <a:cubicBezTo>
                      <a:pt x="11260" y="1238"/>
                      <a:pt x="13285" y="1371"/>
                      <a:pt x="15293" y="1371"/>
                    </a:cubicBezTo>
                    <a:cubicBezTo>
                      <a:pt x="16268" y="1371"/>
                      <a:pt x="17238" y="1340"/>
                      <a:pt x="18198" y="1260"/>
                    </a:cubicBezTo>
                    <a:cubicBezTo>
                      <a:pt x="18303" y="1260"/>
                      <a:pt x="18268" y="1138"/>
                      <a:pt x="18180" y="1120"/>
                    </a:cubicBezTo>
                    <a:cubicBezTo>
                      <a:pt x="15121" y="963"/>
                      <a:pt x="12062" y="1050"/>
                      <a:pt x="9003" y="875"/>
                    </a:cubicBezTo>
                    <a:cubicBezTo>
                      <a:pt x="6031" y="683"/>
                      <a:pt x="3077" y="403"/>
                      <a:pt x="122" y="1"/>
                    </a:cubicBezTo>
                    <a:cubicBezTo>
                      <a:pt x="116" y="0"/>
                      <a:pt x="111" y="0"/>
                      <a:pt x="106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392;p15"/>
              <p:cNvSpPr/>
              <p:nvPr>
                <p:custDataLst>
                  <p:tags r:id="rId98"/>
                </p:custDataLst>
              </p:nvPr>
            </p:nvSpPr>
            <p:spPr>
              <a:xfrm rot="1647796">
                <a:off x="10207" y="5451"/>
                <a:ext cx="846" cy="69"/>
              </a:xfrm>
              <a:custGeom>
                <a:avLst/>
                <a:gdLst/>
                <a:ahLst/>
                <a:cxnLst/>
                <a:rect l="l" t="t" r="r" b="b"/>
                <a:pathLst>
                  <a:path w="17674" h="1518" extrusionOk="0">
                    <a:moveTo>
                      <a:pt x="104" y="0"/>
                    </a:moveTo>
                    <a:cubicBezTo>
                      <a:pt x="0" y="0"/>
                      <a:pt x="6" y="142"/>
                      <a:pt x="105" y="159"/>
                    </a:cubicBezTo>
                    <a:cubicBezTo>
                      <a:pt x="3042" y="561"/>
                      <a:pt x="5996" y="876"/>
                      <a:pt x="8951" y="1103"/>
                    </a:cubicBezTo>
                    <a:cubicBezTo>
                      <a:pt x="11462" y="1303"/>
                      <a:pt x="14001" y="1517"/>
                      <a:pt x="16531" y="1517"/>
                    </a:cubicBezTo>
                    <a:cubicBezTo>
                      <a:pt x="16872" y="1517"/>
                      <a:pt x="17212" y="1513"/>
                      <a:pt x="17551" y="1505"/>
                    </a:cubicBezTo>
                    <a:cubicBezTo>
                      <a:pt x="17674" y="1505"/>
                      <a:pt x="17639" y="1295"/>
                      <a:pt x="17534" y="1278"/>
                    </a:cubicBezTo>
                    <a:cubicBezTo>
                      <a:pt x="14632" y="1068"/>
                      <a:pt x="11713" y="1015"/>
                      <a:pt x="8793" y="806"/>
                    </a:cubicBezTo>
                    <a:cubicBezTo>
                      <a:pt x="5891" y="613"/>
                      <a:pt x="3007" y="334"/>
                      <a:pt x="122" y="1"/>
                    </a:cubicBezTo>
                    <a:cubicBezTo>
                      <a:pt x="116" y="1"/>
                      <a:pt x="110" y="0"/>
                      <a:pt x="104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393;p15"/>
              <p:cNvSpPr/>
              <p:nvPr>
                <p:custDataLst>
                  <p:tags r:id="rId99"/>
                </p:custDataLst>
              </p:nvPr>
            </p:nvSpPr>
            <p:spPr>
              <a:xfrm rot="1647796">
                <a:off x="10278" y="5386"/>
                <a:ext cx="865" cy="39"/>
              </a:xfrm>
              <a:custGeom>
                <a:avLst/>
                <a:gdLst/>
                <a:ahLst/>
                <a:cxnLst/>
                <a:rect l="l" t="t" r="r" b="b"/>
                <a:pathLst>
                  <a:path w="18077" h="871" extrusionOk="0">
                    <a:moveTo>
                      <a:pt x="140" y="1"/>
                    </a:moveTo>
                    <a:cubicBezTo>
                      <a:pt x="1" y="1"/>
                      <a:pt x="1" y="210"/>
                      <a:pt x="140" y="228"/>
                    </a:cubicBezTo>
                    <a:cubicBezTo>
                      <a:pt x="3147" y="490"/>
                      <a:pt x="6154" y="700"/>
                      <a:pt x="9178" y="787"/>
                    </a:cubicBezTo>
                    <a:cubicBezTo>
                      <a:pt x="10664" y="822"/>
                      <a:pt x="12150" y="840"/>
                      <a:pt x="13636" y="840"/>
                    </a:cubicBezTo>
                    <a:cubicBezTo>
                      <a:pt x="14327" y="840"/>
                      <a:pt x="15061" y="870"/>
                      <a:pt x="15795" y="870"/>
                    </a:cubicBezTo>
                    <a:cubicBezTo>
                      <a:pt x="16529" y="870"/>
                      <a:pt x="17263" y="840"/>
                      <a:pt x="17954" y="717"/>
                    </a:cubicBezTo>
                    <a:cubicBezTo>
                      <a:pt x="18076" y="682"/>
                      <a:pt x="18041" y="508"/>
                      <a:pt x="17936" y="508"/>
                    </a:cubicBezTo>
                    <a:cubicBezTo>
                      <a:pt x="17464" y="449"/>
                      <a:pt x="16985" y="430"/>
                      <a:pt x="16502" y="430"/>
                    </a:cubicBezTo>
                    <a:cubicBezTo>
                      <a:pt x="15538" y="430"/>
                      <a:pt x="14563" y="508"/>
                      <a:pt x="13619" y="508"/>
                    </a:cubicBezTo>
                    <a:cubicBezTo>
                      <a:pt x="13220" y="512"/>
                      <a:pt x="12822" y="515"/>
                      <a:pt x="12424" y="515"/>
                    </a:cubicBezTo>
                    <a:cubicBezTo>
                      <a:pt x="11336" y="515"/>
                      <a:pt x="10249" y="498"/>
                      <a:pt x="9161" y="473"/>
                    </a:cubicBezTo>
                    <a:cubicBezTo>
                      <a:pt x="6154" y="385"/>
                      <a:pt x="3147" y="245"/>
                      <a:pt x="140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394;p15"/>
              <p:cNvSpPr/>
              <p:nvPr>
                <p:custDataLst>
                  <p:tags r:id="rId100"/>
                </p:custDataLst>
              </p:nvPr>
            </p:nvSpPr>
            <p:spPr>
              <a:xfrm rot="1647796">
                <a:off x="10362" y="5233"/>
                <a:ext cx="815" cy="62"/>
              </a:xfrm>
              <a:custGeom>
                <a:avLst/>
                <a:gdLst/>
                <a:ahLst/>
                <a:cxnLst/>
                <a:rect l="l" t="t" r="r" b="b"/>
                <a:pathLst>
                  <a:path w="17028" h="1365" extrusionOk="0">
                    <a:moveTo>
                      <a:pt x="107" y="0"/>
                    </a:moveTo>
                    <a:cubicBezTo>
                      <a:pt x="1" y="0"/>
                      <a:pt x="5" y="177"/>
                      <a:pt x="105" y="194"/>
                    </a:cubicBezTo>
                    <a:cubicBezTo>
                      <a:pt x="4505" y="908"/>
                      <a:pt x="9016" y="1365"/>
                      <a:pt x="13505" y="1365"/>
                    </a:cubicBezTo>
                    <a:cubicBezTo>
                      <a:pt x="14617" y="1365"/>
                      <a:pt x="15728" y="1337"/>
                      <a:pt x="16835" y="1278"/>
                    </a:cubicBezTo>
                    <a:cubicBezTo>
                      <a:pt x="17027" y="1260"/>
                      <a:pt x="16922" y="981"/>
                      <a:pt x="16765" y="981"/>
                    </a:cubicBezTo>
                    <a:cubicBezTo>
                      <a:pt x="16113" y="989"/>
                      <a:pt x="15462" y="993"/>
                      <a:pt x="14812" y="993"/>
                    </a:cubicBezTo>
                    <a:cubicBezTo>
                      <a:pt x="9884" y="993"/>
                      <a:pt x="5003" y="743"/>
                      <a:pt x="123" y="2"/>
                    </a:cubicBezTo>
                    <a:cubicBezTo>
                      <a:pt x="117" y="1"/>
                      <a:pt x="112" y="0"/>
                      <a:pt x="10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36" name="组合 235"/>
          <p:cNvGrpSpPr/>
          <p:nvPr/>
        </p:nvGrpSpPr>
        <p:grpSpPr>
          <a:xfrm>
            <a:off x="7688580" y="197896"/>
            <a:ext cx="1322691" cy="1013684"/>
            <a:chOff x="11820" y="381"/>
            <a:chExt cx="1633" cy="1250"/>
          </a:xfrm>
        </p:grpSpPr>
        <p:sp>
          <p:nvSpPr>
            <p:cNvPr id="902" name="Google Shape;672;p17"/>
            <p:cNvSpPr/>
            <p:nvPr>
              <p:custDataLst>
                <p:tags r:id="rId29"/>
              </p:custDataLst>
            </p:nvPr>
          </p:nvSpPr>
          <p:spPr>
            <a:xfrm rot="12316570">
              <a:off x="12188" y="393"/>
              <a:ext cx="1265" cy="1205"/>
            </a:xfrm>
            <a:custGeom>
              <a:avLst/>
              <a:gdLst/>
              <a:ahLst/>
              <a:cxnLst/>
              <a:rect l="l" t="t" r="r" b="b"/>
              <a:pathLst>
                <a:path w="13951" h="13455" extrusionOk="0">
                  <a:moveTo>
                    <a:pt x="8654" y="0"/>
                  </a:moveTo>
                  <a:lnTo>
                    <a:pt x="263" y="6713"/>
                  </a:lnTo>
                  <a:cubicBezTo>
                    <a:pt x="53" y="6871"/>
                    <a:pt x="1" y="7150"/>
                    <a:pt x="123" y="7395"/>
                  </a:cubicBezTo>
                  <a:lnTo>
                    <a:pt x="263" y="7692"/>
                  </a:lnTo>
                  <a:cubicBezTo>
                    <a:pt x="1312" y="9912"/>
                    <a:pt x="2902" y="11835"/>
                    <a:pt x="4843" y="13321"/>
                  </a:cubicBezTo>
                  <a:cubicBezTo>
                    <a:pt x="4951" y="13411"/>
                    <a:pt x="5077" y="13455"/>
                    <a:pt x="5200" y="13455"/>
                  </a:cubicBezTo>
                  <a:cubicBezTo>
                    <a:pt x="5317" y="13455"/>
                    <a:pt x="5431" y="13415"/>
                    <a:pt x="5525" y="13339"/>
                  </a:cubicBezTo>
                  <a:lnTo>
                    <a:pt x="13951" y="6626"/>
                  </a:lnTo>
                  <a:lnTo>
                    <a:pt x="8654" y="0"/>
                  </a:lnTo>
                  <a:close/>
                </a:path>
              </a:pathLst>
            </a:custGeom>
            <a:solidFill>
              <a:srgbClr val="B2C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674;p17"/>
            <p:cNvSpPr/>
            <p:nvPr>
              <p:custDataLst>
                <p:tags r:id="rId30"/>
              </p:custDataLst>
            </p:nvPr>
          </p:nvSpPr>
          <p:spPr>
            <a:xfrm rot="12316570">
              <a:off x="12208" y="460"/>
              <a:ext cx="1229" cy="1160"/>
            </a:xfrm>
            <a:custGeom>
              <a:avLst/>
              <a:gdLst/>
              <a:ahLst/>
              <a:cxnLst/>
              <a:rect l="l" t="t" r="r" b="b"/>
              <a:pathLst>
                <a:path w="13549" h="12959" extrusionOk="0">
                  <a:moveTo>
                    <a:pt x="8671" y="0"/>
                  </a:moveTo>
                  <a:lnTo>
                    <a:pt x="263" y="6713"/>
                  </a:lnTo>
                  <a:cubicBezTo>
                    <a:pt x="71" y="6870"/>
                    <a:pt x="1" y="7132"/>
                    <a:pt x="105" y="7360"/>
                  </a:cubicBezTo>
                  <a:lnTo>
                    <a:pt x="228" y="7657"/>
                  </a:lnTo>
                  <a:cubicBezTo>
                    <a:pt x="1172" y="9720"/>
                    <a:pt x="2640" y="11503"/>
                    <a:pt x="4476" y="12849"/>
                  </a:cubicBezTo>
                  <a:cubicBezTo>
                    <a:pt x="4567" y="12923"/>
                    <a:pt x="4677" y="12958"/>
                    <a:pt x="4788" y="12958"/>
                  </a:cubicBezTo>
                  <a:cubicBezTo>
                    <a:pt x="4913" y="12958"/>
                    <a:pt x="5039" y="12914"/>
                    <a:pt x="5140" y="12831"/>
                  </a:cubicBezTo>
                  <a:lnTo>
                    <a:pt x="13549" y="6136"/>
                  </a:lnTo>
                  <a:lnTo>
                    <a:pt x="8671" y="0"/>
                  </a:lnTo>
                  <a:close/>
                </a:path>
              </a:pathLst>
            </a:custGeom>
            <a:solidFill>
              <a:srgbClr val="72A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675;p17"/>
            <p:cNvSpPr/>
            <p:nvPr>
              <p:custDataLst>
                <p:tags r:id="rId31"/>
              </p:custDataLst>
            </p:nvPr>
          </p:nvSpPr>
          <p:spPr>
            <a:xfrm rot="12316570">
              <a:off x="12195" y="445"/>
              <a:ext cx="1251" cy="1186"/>
            </a:xfrm>
            <a:custGeom>
              <a:avLst/>
              <a:gdLst/>
              <a:ahLst/>
              <a:cxnLst/>
              <a:rect l="l" t="t" r="r" b="b"/>
              <a:pathLst>
                <a:path w="13793" h="13249" extrusionOk="0">
                  <a:moveTo>
                    <a:pt x="8741" y="347"/>
                  </a:moveTo>
                  <a:lnTo>
                    <a:pt x="13443" y="6238"/>
                  </a:lnTo>
                  <a:lnTo>
                    <a:pt x="5140" y="12864"/>
                  </a:lnTo>
                  <a:cubicBezTo>
                    <a:pt x="5070" y="12916"/>
                    <a:pt x="4965" y="12951"/>
                    <a:pt x="4877" y="12951"/>
                  </a:cubicBezTo>
                  <a:cubicBezTo>
                    <a:pt x="4808" y="12951"/>
                    <a:pt x="4720" y="12916"/>
                    <a:pt x="4650" y="12864"/>
                  </a:cubicBezTo>
                  <a:cubicBezTo>
                    <a:pt x="2832" y="11535"/>
                    <a:pt x="1381" y="9769"/>
                    <a:pt x="455" y="7724"/>
                  </a:cubicBezTo>
                  <a:lnTo>
                    <a:pt x="332" y="7444"/>
                  </a:lnTo>
                  <a:cubicBezTo>
                    <a:pt x="297" y="7392"/>
                    <a:pt x="297" y="7339"/>
                    <a:pt x="297" y="7269"/>
                  </a:cubicBezTo>
                  <a:cubicBezTo>
                    <a:pt x="297" y="7165"/>
                    <a:pt x="350" y="7042"/>
                    <a:pt x="437" y="6955"/>
                  </a:cubicBezTo>
                  <a:lnTo>
                    <a:pt x="8741" y="347"/>
                  </a:lnTo>
                  <a:close/>
                  <a:moveTo>
                    <a:pt x="8755" y="1"/>
                  </a:moveTo>
                  <a:cubicBezTo>
                    <a:pt x="8724" y="1"/>
                    <a:pt x="8693" y="10"/>
                    <a:pt x="8671" y="32"/>
                  </a:cubicBezTo>
                  <a:lnTo>
                    <a:pt x="262" y="6728"/>
                  </a:lnTo>
                  <a:cubicBezTo>
                    <a:pt x="88" y="6867"/>
                    <a:pt x="0" y="7077"/>
                    <a:pt x="0" y="7269"/>
                  </a:cubicBezTo>
                  <a:cubicBezTo>
                    <a:pt x="0" y="7374"/>
                    <a:pt x="18" y="7479"/>
                    <a:pt x="53" y="7567"/>
                  </a:cubicBezTo>
                  <a:lnTo>
                    <a:pt x="192" y="7846"/>
                  </a:lnTo>
                  <a:cubicBezTo>
                    <a:pt x="1136" y="9944"/>
                    <a:pt x="2622" y="11745"/>
                    <a:pt x="4475" y="13108"/>
                  </a:cubicBezTo>
                  <a:cubicBezTo>
                    <a:pt x="4598" y="13196"/>
                    <a:pt x="4738" y="13248"/>
                    <a:pt x="4877" y="13248"/>
                  </a:cubicBezTo>
                  <a:cubicBezTo>
                    <a:pt x="5035" y="13248"/>
                    <a:pt x="5192" y="13196"/>
                    <a:pt x="5315" y="13091"/>
                  </a:cubicBezTo>
                  <a:lnTo>
                    <a:pt x="13723" y="6378"/>
                  </a:lnTo>
                  <a:cubicBezTo>
                    <a:pt x="13758" y="6360"/>
                    <a:pt x="13775" y="6326"/>
                    <a:pt x="13775" y="6273"/>
                  </a:cubicBezTo>
                  <a:cubicBezTo>
                    <a:pt x="13793" y="6238"/>
                    <a:pt x="13775" y="6203"/>
                    <a:pt x="13758" y="6168"/>
                  </a:cubicBezTo>
                  <a:lnTo>
                    <a:pt x="8863" y="50"/>
                  </a:lnTo>
                  <a:cubicBezTo>
                    <a:pt x="8843" y="19"/>
                    <a:pt x="8799" y="1"/>
                    <a:pt x="8755" y="1"/>
                  </a:cubicBezTo>
                  <a:close/>
                </a:path>
              </a:pathLst>
            </a:custGeom>
            <a:solidFill>
              <a:srgbClr val="B2C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676;p17"/>
            <p:cNvSpPr/>
            <p:nvPr>
              <p:custDataLst>
                <p:tags r:id="rId32"/>
              </p:custDataLst>
            </p:nvPr>
          </p:nvSpPr>
          <p:spPr>
            <a:xfrm rot="12316570">
              <a:off x="11977" y="786"/>
              <a:ext cx="595" cy="639"/>
            </a:xfrm>
            <a:custGeom>
              <a:avLst/>
              <a:gdLst/>
              <a:ahLst/>
              <a:cxnLst/>
              <a:rect l="l" t="t" r="r" b="b"/>
              <a:pathLst>
                <a:path w="6557" h="7133" extrusionOk="0">
                  <a:moveTo>
                    <a:pt x="4721" y="0"/>
                  </a:moveTo>
                  <a:lnTo>
                    <a:pt x="1" y="315"/>
                  </a:lnTo>
                  <a:lnTo>
                    <a:pt x="5333" y="7133"/>
                  </a:lnTo>
                  <a:lnTo>
                    <a:pt x="6556" y="2448"/>
                  </a:lnTo>
                  <a:lnTo>
                    <a:pt x="4721" y="0"/>
                  </a:lnTo>
                  <a:close/>
                </a:path>
              </a:pathLst>
            </a:custGeom>
            <a:solidFill>
              <a:srgbClr val="72A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677;p17"/>
            <p:cNvSpPr/>
            <p:nvPr>
              <p:custDataLst>
                <p:tags r:id="rId33"/>
              </p:custDataLst>
            </p:nvPr>
          </p:nvSpPr>
          <p:spPr>
            <a:xfrm rot="12316570">
              <a:off x="11963" y="773"/>
              <a:ext cx="621" cy="666"/>
            </a:xfrm>
            <a:custGeom>
              <a:avLst/>
              <a:gdLst/>
              <a:ahLst/>
              <a:cxnLst/>
              <a:rect l="l" t="t" r="r" b="b"/>
              <a:pathLst>
                <a:path w="6853" h="7437" extrusionOk="0">
                  <a:moveTo>
                    <a:pt x="4790" y="297"/>
                  </a:moveTo>
                  <a:lnTo>
                    <a:pt x="6538" y="2640"/>
                  </a:lnTo>
                  <a:lnTo>
                    <a:pt x="5408" y="6964"/>
                  </a:lnTo>
                  <a:lnTo>
                    <a:pt x="437" y="595"/>
                  </a:lnTo>
                  <a:lnTo>
                    <a:pt x="4790" y="297"/>
                  </a:lnTo>
                  <a:close/>
                  <a:moveTo>
                    <a:pt x="4860" y="0"/>
                  </a:moveTo>
                  <a:lnTo>
                    <a:pt x="140" y="332"/>
                  </a:lnTo>
                  <a:cubicBezTo>
                    <a:pt x="87" y="332"/>
                    <a:pt x="35" y="367"/>
                    <a:pt x="17" y="402"/>
                  </a:cubicBezTo>
                  <a:cubicBezTo>
                    <a:pt x="0" y="455"/>
                    <a:pt x="0" y="525"/>
                    <a:pt x="35" y="560"/>
                  </a:cubicBezTo>
                  <a:lnTo>
                    <a:pt x="5367" y="7377"/>
                  </a:lnTo>
                  <a:cubicBezTo>
                    <a:pt x="5393" y="7417"/>
                    <a:pt x="5429" y="7436"/>
                    <a:pt x="5468" y="7436"/>
                  </a:cubicBezTo>
                  <a:cubicBezTo>
                    <a:pt x="5480" y="7436"/>
                    <a:pt x="5494" y="7434"/>
                    <a:pt x="5507" y="7430"/>
                  </a:cubicBezTo>
                  <a:cubicBezTo>
                    <a:pt x="5559" y="7412"/>
                    <a:pt x="5594" y="7377"/>
                    <a:pt x="5612" y="7325"/>
                  </a:cubicBezTo>
                  <a:lnTo>
                    <a:pt x="6835" y="2640"/>
                  </a:lnTo>
                  <a:cubicBezTo>
                    <a:pt x="6853" y="2605"/>
                    <a:pt x="6853" y="2552"/>
                    <a:pt x="6818" y="2517"/>
                  </a:cubicBezTo>
                  <a:lnTo>
                    <a:pt x="4982" y="70"/>
                  </a:lnTo>
                  <a:cubicBezTo>
                    <a:pt x="4947" y="35"/>
                    <a:pt x="4912" y="0"/>
                    <a:pt x="48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678;p17"/>
            <p:cNvSpPr/>
            <p:nvPr>
              <p:custDataLst>
                <p:tags r:id="rId34"/>
              </p:custDataLst>
            </p:nvPr>
          </p:nvSpPr>
          <p:spPr>
            <a:xfrm rot="12316570">
              <a:off x="12045" y="734"/>
              <a:ext cx="157" cy="430"/>
            </a:xfrm>
            <a:custGeom>
              <a:avLst/>
              <a:gdLst/>
              <a:ahLst/>
              <a:cxnLst/>
              <a:rect l="l" t="t" r="r" b="b"/>
              <a:pathLst>
                <a:path w="1732" h="4808" extrusionOk="0">
                  <a:moveTo>
                    <a:pt x="1399" y="0"/>
                  </a:moveTo>
                  <a:lnTo>
                    <a:pt x="0" y="4021"/>
                  </a:lnTo>
                  <a:lnTo>
                    <a:pt x="612" y="4808"/>
                  </a:lnTo>
                  <a:lnTo>
                    <a:pt x="1731" y="455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rgbClr val="B2C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679;p17"/>
            <p:cNvSpPr/>
            <p:nvPr>
              <p:custDataLst>
                <p:tags r:id="rId35"/>
              </p:custDataLst>
            </p:nvPr>
          </p:nvSpPr>
          <p:spPr>
            <a:xfrm rot="12316570">
              <a:off x="11822" y="1089"/>
              <a:ext cx="247" cy="249"/>
            </a:xfrm>
            <a:custGeom>
              <a:avLst/>
              <a:gdLst/>
              <a:ahLst/>
              <a:cxnLst/>
              <a:rect l="l" t="t" r="r" b="b"/>
              <a:pathLst>
                <a:path w="2728" h="2781" extrusionOk="0">
                  <a:moveTo>
                    <a:pt x="1006" y="0"/>
                  </a:moveTo>
                  <a:cubicBezTo>
                    <a:pt x="760" y="0"/>
                    <a:pt x="525" y="74"/>
                    <a:pt x="333" y="228"/>
                  </a:cubicBezTo>
                  <a:lnTo>
                    <a:pt x="36" y="455"/>
                  </a:lnTo>
                  <a:cubicBezTo>
                    <a:pt x="1" y="490"/>
                    <a:pt x="1906" y="2780"/>
                    <a:pt x="1906" y="2780"/>
                  </a:cubicBezTo>
                  <a:lnTo>
                    <a:pt x="2186" y="2553"/>
                  </a:lnTo>
                  <a:cubicBezTo>
                    <a:pt x="2710" y="2134"/>
                    <a:pt x="2728" y="1260"/>
                    <a:pt x="2221" y="630"/>
                  </a:cubicBezTo>
                  <a:cubicBezTo>
                    <a:pt x="1889" y="221"/>
                    <a:pt x="1431" y="0"/>
                    <a:pt x="10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680;p17"/>
            <p:cNvSpPr/>
            <p:nvPr>
              <p:custDataLst>
                <p:tags r:id="rId36"/>
              </p:custDataLst>
            </p:nvPr>
          </p:nvSpPr>
          <p:spPr>
            <a:xfrm rot="12316570">
              <a:off x="11820" y="1077"/>
              <a:ext cx="260" cy="278"/>
            </a:xfrm>
            <a:custGeom>
              <a:avLst/>
              <a:gdLst/>
              <a:ahLst/>
              <a:cxnLst/>
              <a:rect l="l" t="t" r="r" b="b"/>
              <a:pathLst>
                <a:path w="2868" h="3100" extrusionOk="0">
                  <a:moveTo>
                    <a:pt x="1119" y="317"/>
                  </a:moveTo>
                  <a:cubicBezTo>
                    <a:pt x="1504" y="317"/>
                    <a:pt x="1906" y="510"/>
                    <a:pt x="2203" y="877"/>
                  </a:cubicBezTo>
                  <a:cubicBezTo>
                    <a:pt x="2448" y="1174"/>
                    <a:pt x="2553" y="1506"/>
                    <a:pt x="2553" y="1803"/>
                  </a:cubicBezTo>
                  <a:cubicBezTo>
                    <a:pt x="2553" y="2135"/>
                    <a:pt x="2430" y="2415"/>
                    <a:pt x="2203" y="2590"/>
                  </a:cubicBezTo>
                  <a:lnTo>
                    <a:pt x="2048" y="2716"/>
                  </a:lnTo>
                  <a:lnTo>
                    <a:pt x="2048" y="2716"/>
                  </a:lnTo>
                  <a:cubicBezTo>
                    <a:pt x="1998" y="2656"/>
                    <a:pt x="1931" y="2577"/>
                    <a:pt x="1854" y="2485"/>
                  </a:cubicBezTo>
                  <a:cubicBezTo>
                    <a:pt x="1591" y="2170"/>
                    <a:pt x="1207" y="1698"/>
                    <a:pt x="875" y="1296"/>
                  </a:cubicBezTo>
                  <a:cubicBezTo>
                    <a:pt x="717" y="1086"/>
                    <a:pt x="560" y="894"/>
                    <a:pt x="455" y="772"/>
                  </a:cubicBezTo>
                  <a:cubicBezTo>
                    <a:pt x="422" y="728"/>
                    <a:pt x="396" y="683"/>
                    <a:pt x="372" y="648"/>
                  </a:cubicBezTo>
                  <a:lnTo>
                    <a:pt x="372" y="648"/>
                  </a:lnTo>
                  <a:lnTo>
                    <a:pt x="542" y="510"/>
                  </a:lnTo>
                  <a:cubicBezTo>
                    <a:pt x="717" y="387"/>
                    <a:pt x="910" y="317"/>
                    <a:pt x="1119" y="317"/>
                  </a:cubicBezTo>
                  <a:close/>
                  <a:moveTo>
                    <a:pt x="1050" y="0"/>
                  </a:moveTo>
                  <a:cubicBezTo>
                    <a:pt x="796" y="0"/>
                    <a:pt x="558" y="89"/>
                    <a:pt x="350" y="265"/>
                  </a:cubicBezTo>
                  <a:lnTo>
                    <a:pt x="70" y="492"/>
                  </a:lnTo>
                  <a:cubicBezTo>
                    <a:pt x="35" y="510"/>
                    <a:pt x="18" y="527"/>
                    <a:pt x="18" y="562"/>
                  </a:cubicBezTo>
                  <a:lnTo>
                    <a:pt x="0" y="614"/>
                  </a:lnTo>
                  <a:cubicBezTo>
                    <a:pt x="0" y="649"/>
                    <a:pt x="0" y="667"/>
                    <a:pt x="18" y="667"/>
                  </a:cubicBezTo>
                  <a:cubicBezTo>
                    <a:pt x="35" y="719"/>
                    <a:pt x="35" y="737"/>
                    <a:pt x="53" y="754"/>
                  </a:cubicBezTo>
                  <a:cubicBezTo>
                    <a:pt x="123" y="859"/>
                    <a:pt x="280" y="1052"/>
                    <a:pt x="455" y="1279"/>
                  </a:cubicBezTo>
                  <a:cubicBezTo>
                    <a:pt x="1014" y="1978"/>
                    <a:pt x="1906" y="3044"/>
                    <a:pt x="1906" y="3044"/>
                  </a:cubicBezTo>
                  <a:cubicBezTo>
                    <a:pt x="1934" y="3082"/>
                    <a:pt x="1972" y="3099"/>
                    <a:pt x="2012" y="3099"/>
                  </a:cubicBezTo>
                  <a:cubicBezTo>
                    <a:pt x="2047" y="3099"/>
                    <a:pt x="2083" y="3086"/>
                    <a:pt x="2116" y="3062"/>
                  </a:cubicBezTo>
                  <a:lnTo>
                    <a:pt x="2413" y="2835"/>
                  </a:lnTo>
                  <a:cubicBezTo>
                    <a:pt x="2728" y="2590"/>
                    <a:pt x="2867" y="2205"/>
                    <a:pt x="2867" y="1803"/>
                  </a:cubicBezTo>
                  <a:cubicBezTo>
                    <a:pt x="2867" y="1436"/>
                    <a:pt x="2728" y="1034"/>
                    <a:pt x="2465" y="684"/>
                  </a:cubicBezTo>
                  <a:cubicBezTo>
                    <a:pt x="2116" y="247"/>
                    <a:pt x="1609" y="3"/>
                    <a:pt x="1119" y="3"/>
                  </a:cubicBezTo>
                  <a:cubicBezTo>
                    <a:pt x="1096" y="1"/>
                    <a:pt x="1073" y="0"/>
                    <a:pt x="10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681;p17"/>
            <p:cNvSpPr/>
            <p:nvPr>
              <p:custDataLst>
                <p:tags r:id="rId37"/>
              </p:custDataLst>
            </p:nvPr>
          </p:nvSpPr>
          <p:spPr>
            <a:xfrm rot="12316570">
              <a:off x="11870" y="1090"/>
              <a:ext cx="87" cy="136"/>
            </a:xfrm>
            <a:custGeom>
              <a:avLst/>
              <a:gdLst/>
              <a:ahLst/>
              <a:cxnLst/>
              <a:rect l="l" t="t" r="r" b="b"/>
              <a:pathLst>
                <a:path w="962" h="1522" extrusionOk="0">
                  <a:moveTo>
                    <a:pt x="822" y="0"/>
                  </a:moveTo>
                  <a:lnTo>
                    <a:pt x="0" y="962"/>
                  </a:lnTo>
                  <a:cubicBezTo>
                    <a:pt x="88" y="1084"/>
                    <a:pt x="193" y="1207"/>
                    <a:pt x="263" y="1294"/>
                  </a:cubicBezTo>
                  <a:cubicBezTo>
                    <a:pt x="332" y="1381"/>
                    <a:pt x="402" y="1469"/>
                    <a:pt x="455" y="1521"/>
                  </a:cubicBezTo>
                  <a:lnTo>
                    <a:pt x="612" y="1399"/>
                  </a:lnTo>
                  <a:cubicBezTo>
                    <a:pt x="839" y="1224"/>
                    <a:pt x="962" y="944"/>
                    <a:pt x="962" y="612"/>
                  </a:cubicBezTo>
                  <a:cubicBezTo>
                    <a:pt x="962" y="525"/>
                    <a:pt x="944" y="420"/>
                    <a:pt x="927" y="332"/>
                  </a:cubicBezTo>
                  <a:cubicBezTo>
                    <a:pt x="909" y="228"/>
                    <a:pt x="874" y="123"/>
                    <a:pt x="822" y="0"/>
                  </a:cubicBezTo>
                  <a:close/>
                </a:path>
              </a:pathLst>
            </a:custGeom>
            <a:solidFill>
              <a:srgbClr val="FFB9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683;p17"/>
            <p:cNvSpPr/>
            <p:nvPr>
              <p:custDataLst>
                <p:tags r:id="rId38"/>
              </p:custDataLst>
            </p:nvPr>
          </p:nvSpPr>
          <p:spPr>
            <a:xfrm rot="12316570">
              <a:off x="12553" y="1046"/>
              <a:ext cx="611" cy="477"/>
            </a:xfrm>
            <a:custGeom>
              <a:avLst/>
              <a:gdLst/>
              <a:ahLst/>
              <a:cxnLst/>
              <a:rect l="l" t="t" r="r" b="b"/>
              <a:pathLst>
                <a:path w="6740" h="5331" extrusionOk="0">
                  <a:moveTo>
                    <a:pt x="6268" y="1"/>
                  </a:moveTo>
                  <a:cubicBezTo>
                    <a:pt x="6216" y="1"/>
                    <a:pt x="6164" y="18"/>
                    <a:pt x="6117" y="59"/>
                  </a:cubicBezTo>
                  <a:cubicBezTo>
                    <a:pt x="4246" y="1685"/>
                    <a:pt x="2043" y="2961"/>
                    <a:pt x="260" y="4675"/>
                  </a:cubicBezTo>
                  <a:cubicBezTo>
                    <a:pt x="1" y="4919"/>
                    <a:pt x="217" y="5331"/>
                    <a:pt x="506" y="5331"/>
                  </a:cubicBezTo>
                  <a:cubicBezTo>
                    <a:pt x="568" y="5331"/>
                    <a:pt x="633" y="5312"/>
                    <a:pt x="697" y="5269"/>
                  </a:cubicBezTo>
                  <a:cubicBezTo>
                    <a:pt x="2743" y="3975"/>
                    <a:pt x="4858" y="2297"/>
                    <a:pt x="6554" y="566"/>
                  </a:cubicBezTo>
                  <a:cubicBezTo>
                    <a:pt x="6740" y="366"/>
                    <a:pt x="6503" y="1"/>
                    <a:pt x="626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684;p17"/>
            <p:cNvSpPr/>
            <p:nvPr>
              <p:custDataLst>
                <p:tags r:id="rId39"/>
              </p:custDataLst>
            </p:nvPr>
          </p:nvSpPr>
          <p:spPr>
            <a:xfrm rot="12316570">
              <a:off x="12030" y="1272"/>
              <a:ext cx="319" cy="91"/>
            </a:xfrm>
            <a:custGeom>
              <a:avLst/>
              <a:gdLst/>
              <a:ahLst/>
              <a:cxnLst/>
              <a:rect l="l" t="t" r="r" b="b"/>
              <a:pathLst>
                <a:path w="3521" h="1018" extrusionOk="0">
                  <a:moveTo>
                    <a:pt x="2780" y="1"/>
                  </a:moveTo>
                  <a:cubicBezTo>
                    <a:pt x="2025" y="1"/>
                    <a:pt x="1228" y="164"/>
                    <a:pt x="478" y="264"/>
                  </a:cubicBezTo>
                  <a:cubicBezTo>
                    <a:pt x="0" y="315"/>
                    <a:pt x="173" y="1017"/>
                    <a:pt x="588" y="1017"/>
                  </a:cubicBezTo>
                  <a:cubicBezTo>
                    <a:pt x="598" y="1017"/>
                    <a:pt x="608" y="1017"/>
                    <a:pt x="618" y="1016"/>
                  </a:cubicBezTo>
                  <a:cubicBezTo>
                    <a:pt x="1440" y="928"/>
                    <a:pt x="2314" y="928"/>
                    <a:pt x="3101" y="701"/>
                  </a:cubicBezTo>
                  <a:cubicBezTo>
                    <a:pt x="3520" y="596"/>
                    <a:pt x="3223" y="19"/>
                    <a:pt x="2891" y="2"/>
                  </a:cubicBezTo>
                  <a:cubicBezTo>
                    <a:pt x="2854" y="1"/>
                    <a:pt x="2817" y="1"/>
                    <a:pt x="27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673;p17"/>
            <p:cNvSpPr/>
            <p:nvPr>
              <p:custDataLst>
                <p:tags r:id="rId40"/>
              </p:custDataLst>
            </p:nvPr>
          </p:nvSpPr>
          <p:spPr>
            <a:xfrm rot="12316570">
              <a:off x="12163" y="381"/>
              <a:ext cx="1286" cy="1230"/>
            </a:xfrm>
            <a:custGeom>
              <a:avLst/>
              <a:gdLst/>
              <a:ahLst/>
              <a:cxnLst/>
              <a:rect l="l" t="t" r="r" b="b"/>
              <a:pathLst>
                <a:path w="14178" h="13738" extrusionOk="0">
                  <a:moveTo>
                    <a:pt x="8723" y="347"/>
                  </a:moveTo>
                  <a:lnTo>
                    <a:pt x="13828" y="6745"/>
                  </a:lnTo>
                  <a:lnTo>
                    <a:pt x="5524" y="13353"/>
                  </a:lnTo>
                  <a:cubicBezTo>
                    <a:pt x="5454" y="13406"/>
                    <a:pt x="5384" y="13441"/>
                    <a:pt x="5297" y="13441"/>
                  </a:cubicBezTo>
                  <a:cubicBezTo>
                    <a:pt x="5192" y="13441"/>
                    <a:pt x="5105" y="13406"/>
                    <a:pt x="5017" y="13353"/>
                  </a:cubicBezTo>
                  <a:cubicBezTo>
                    <a:pt x="3094" y="11885"/>
                    <a:pt x="1521" y="9962"/>
                    <a:pt x="490" y="7777"/>
                  </a:cubicBezTo>
                  <a:lnTo>
                    <a:pt x="332" y="7462"/>
                  </a:lnTo>
                  <a:cubicBezTo>
                    <a:pt x="315" y="7410"/>
                    <a:pt x="297" y="7340"/>
                    <a:pt x="297" y="7270"/>
                  </a:cubicBezTo>
                  <a:cubicBezTo>
                    <a:pt x="297" y="7147"/>
                    <a:pt x="350" y="7043"/>
                    <a:pt x="437" y="6973"/>
                  </a:cubicBezTo>
                  <a:lnTo>
                    <a:pt x="8723" y="347"/>
                  </a:lnTo>
                  <a:close/>
                  <a:moveTo>
                    <a:pt x="8747" y="1"/>
                  </a:moveTo>
                  <a:cubicBezTo>
                    <a:pt x="8715" y="1"/>
                    <a:pt x="8683" y="11"/>
                    <a:pt x="8653" y="33"/>
                  </a:cubicBezTo>
                  <a:lnTo>
                    <a:pt x="245" y="6728"/>
                  </a:lnTo>
                  <a:cubicBezTo>
                    <a:pt x="88" y="6868"/>
                    <a:pt x="0" y="7060"/>
                    <a:pt x="0" y="7270"/>
                  </a:cubicBezTo>
                  <a:cubicBezTo>
                    <a:pt x="0" y="7375"/>
                    <a:pt x="18" y="7497"/>
                    <a:pt x="70" y="7602"/>
                  </a:cubicBezTo>
                  <a:lnTo>
                    <a:pt x="210" y="7899"/>
                  </a:lnTo>
                  <a:cubicBezTo>
                    <a:pt x="1276" y="10119"/>
                    <a:pt x="2867" y="12077"/>
                    <a:pt x="4842" y="13581"/>
                  </a:cubicBezTo>
                  <a:cubicBezTo>
                    <a:pt x="4982" y="13685"/>
                    <a:pt x="5140" y="13738"/>
                    <a:pt x="5297" y="13738"/>
                  </a:cubicBezTo>
                  <a:cubicBezTo>
                    <a:pt x="5437" y="13738"/>
                    <a:pt x="5594" y="13685"/>
                    <a:pt x="5717" y="13598"/>
                  </a:cubicBezTo>
                  <a:lnTo>
                    <a:pt x="14125" y="6885"/>
                  </a:lnTo>
                  <a:cubicBezTo>
                    <a:pt x="14143" y="6850"/>
                    <a:pt x="14178" y="6815"/>
                    <a:pt x="14178" y="6780"/>
                  </a:cubicBezTo>
                  <a:cubicBezTo>
                    <a:pt x="14178" y="6745"/>
                    <a:pt x="14160" y="6710"/>
                    <a:pt x="14143" y="6675"/>
                  </a:cubicBezTo>
                  <a:lnTo>
                    <a:pt x="8863" y="50"/>
                  </a:lnTo>
                  <a:cubicBezTo>
                    <a:pt x="8833" y="20"/>
                    <a:pt x="8790" y="1"/>
                    <a:pt x="8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" name="组合 234"/>
          <p:cNvGrpSpPr/>
          <p:nvPr/>
        </p:nvGrpSpPr>
        <p:grpSpPr>
          <a:xfrm>
            <a:off x="6839585" y="4196715"/>
            <a:ext cx="1082675" cy="814070"/>
            <a:chOff x="13778" y="799"/>
            <a:chExt cx="1295" cy="974"/>
          </a:xfrm>
        </p:grpSpPr>
        <p:sp>
          <p:nvSpPr>
            <p:cNvPr id="915" name="Google Shape;685;p17"/>
            <p:cNvSpPr/>
            <p:nvPr>
              <p:custDataLst>
                <p:tags r:id="rId11"/>
              </p:custDataLst>
            </p:nvPr>
          </p:nvSpPr>
          <p:spPr>
            <a:xfrm rot="12316570">
              <a:off x="14901" y="1150"/>
              <a:ext cx="154" cy="409"/>
            </a:xfrm>
            <a:custGeom>
              <a:avLst/>
              <a:gdLst/>
              <a:ahLst/>
              <a:cxnLst/>
              <a:rect l="l" t="t" r="r" b="b"/>
              <a:pathLst>
                <a:path w="1697" h="4564" extrusionOk="0">
                  <a:moveTo>
                    <a:pt x="525" y="1"/>
                  </a:moveTo>
                  <a:lnTo>
                    <a:pt x="88" y="1714"/>
                  </a:lnTo>
                  <a:cubicBezTo>
                    <a:pt x="36" y="1924"/>
                    <a:pt x="1" y="2116"/>
                    <a:pt x="1" y="2308"/>
                  </a:cubicBezTo>
                  <a:cubicBezTo>
                    <a:pt x="1" y="3340"/>
                    <a:pt x="683" y="4266"/>
                    <a:pt x="1697" y="4563"/>
                  </a:cubicBezTo>
                  <a:lnTo>
                    <a:pt x="525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686;p17"/>
            <p:cNvSpPr/>
            <p:nvPr>
              <p:custDataLst>
                <p:tags r:id="rId12"/>
              </p:custDataLst>
            </p:nvPr>
          </p:nvSpPr>
          <p:spPr>
            <a:xfrm rot="12316570">
              <a:off x="14816" y="1099"/>
              <a:ext cx="162" cy="546"/>
            </a:xfrm>
            <a:custGeom>
              <a:avLst/>
              <a:gdLst/>
              <a:ahLst/>
              <a:cxnLst/>
              <a:rect l="l" t="t" r="r" b="b"/>
              <a:pathLst>
                <a:path w="1784" h="6102" extrusionOk="0">
                  <a:moveTo>
                    <a:pt x="228" y="0"/>
                  </a:moveTo>
                  <a:cubicBezTo>
                    <a:pt x="175" y="105"/>
                    <a:pt x="140" y="210"/>
                    <a:pt x="106" y="332"/>
                  </a:cubicBezTo>
                  <a:lnTo>
                    <a:pt x="1" y="752"/>
                  </a:lnTo>
                  <a:lnTo>
                    <a:pt x="1329" y="5979"/>
                  </a:lnTo>
                  <a:lnTo>
                    <a:pt x="1784" y="6101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687;p17"/>
            <p:cNvSpPr/>
            <p:nvPr>
              <p:custDataLst>
                <p:tags r:id="rId13"/>
              </p:custDataLst>
            </p:nvPr>
          </p:nvSpPr>
          <p:spPr>
            <a:xfrm rot="12316570">
              <a:off x="14866" y="1124"/>
              <a:ext cx="135" cy="468"/>
            </a:xfrm>
            <a:custGeom>
              <a:avLst/>
              <a:gdLst/>
              <a:ahLst/>
              <a:cxnLst/>
              <a:rect l="l" t="t" r="r" b="b"/>
              <a:pathLst>
                <a:path w="1487" h="5228" extrusionOk="0">
                  <a:moveTo>
                    <a:pt x="158" y="1"/>
                  </a:moveTo>
                  <a:lnTo>
                    <a:pt x="0" y="578"/>
                  </a:lnTo>
                  <a:lnTo>
                    <a:pt x="1172" y="5140"/>
                  </a:lnTo>
                  <a:cubicBezTo>
                    <a:pt x="1189" y="5158"/>
                    <a:pt x="1224" y="5158"/>
                    <a:pt x="1241" y="5158"/>
                  </a:cubicBezTo>
                  <a:lnTo>
                    <a:pt x="1486" y="5228"/>
                  </a:lnTo>
                  <a:lnTo>
                    <a:pt x="15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688;p17"/>
            <p:cNvSpPr/>
            <p:nvPr>
              <p:custDataLst>
                <p:tags r:id="rId14"/>
              </p:custDataLst>
            </p:nvPr>
          </p:nvSpPr>
          <p:spPr>
            <a:xfrm rot="12316570">
              <a:off x="13979" y="828"/>
              <a:ext cx="967" cy="867"/>
            </a:xfrm>
            <a:custGeom>
              <a:avLst/>
              <a:gdLst/>
              <a:ahLst/>
              <a:cxnLst/>
              <a:rect l="l" t="t" r="r" b="b"/>
              <a:pathLst>
                <a:path w="10664" h="9686" extrusionOk="0">
                  <a:moveTo>
                    <a:pt x="4860" y="1"/>
                  </a:moveTo>
                  <a:cubicBezTo>
                    <a:pt x="4423" y="1"/>
                    <a:pt x="4038" y="280"/>
                    <a:pt x="3916" y="717"/>
                  </a:cubicBezTo>
                  <a:lnTo>
                    <a:pt x="3829" y="1102"/>
                  </a:lnTo>
                  <a:cubicBezTo>
                    <a:pt x="3829" y="1102"/>
                    <a:pt x="3829" y="1119"/>
                    <a:pt x="3829" y="1119"/>
                  </a:cubicBezTo>
                  <a:lnTo>
                    <a:pt x="3724" y="1521"/>
                  </a:lnTo>
                  <a:cubicBezTo>
                    <a:pt x="3706" y="1556"/>
                    <a:pt x="3689" y="1574"/>
                    <a:pt x="3654" y="1609"/>
                  </a:cubicBezTo>
                  <a:cubicBezTo>
                    <a:pt x="3636" y="1609"/>
                    <a:pt x="3601" y="1626"/>
                    <a:pt x="3584" y="1626"/>
                  </a:cubicBezTo>
                  <a:cubicBezTo>
                    <a:pt x="3566" y="1626"/>
                    <a:pt x="3549" y="1626"/>
                    <a:pt x="3549" y="1609"/>
                  </a:cubicBezTo>
                  <a:lnTo>
                    <a:pt x="2552" y="1364"/>
                  </a:lnTo>
                  <a:cubicBezTo>
                    <a:pt x="2360" y="1312"/>
                    <a:pt x="2150" y="1277"/>
                    <a:pt x="1958" y="1277"/>
                  </a:cubicBezTo>
                  <a:cubicBezTo>
                    <a:pt x="1171" y="1277"/>
                    <a:pt x="437" y="1679"/>
                    <a:pt x="0" y="2326"/>
                  </a:cubicBezTo>
                  <a:lnTo>
                    <a:pt x="1678" y="8881"/>
                  </a:lnTo>
                  <a:lnTo>
                    <a:pt x="4668" y="9668"/>
                  </a:lnTo>
                  <a:cubicBezTo>
                    <a:pt x="4720" y="9685"/>
                    <a:pt x="4773" y="9685"/>
                    <a:pt x="4825" y="9685"/>
                  </a:cubicBezTo>
                  <a:cubicBezTo>
                    <a:pt x="5122" y="9685"/>
                    <a:pt x="5384" y="9493"/>
                    <a:pt x="5472" y="9196"/>
                  </a:cubicBezTo>
                  <a:lnTo>
                    <a:pt x="6975" y="3374"/>
                  </a:lnTo>
                  <a:cubicBezTo>
                    <a:pt x="6993" y="3304"/>
                    <a:pt x="7010" y="3235"/>
                    <a:pt x="7010" y="3165"/>
                  </a:cubicBezTo>
                  <a:cubicBezTo>
                    <a:pt x="7010" y="2798"/>
                    <a:pt x="6765" y="2448"/>
                    <a:pt x="6381" y="2361"/>
                  </a:cubicBezTo>
                  <a:lnTo>
                    <a:pt x="4580" y="1889"/>
                  </a:lnTo>
                  <a:cubicBezTo>
                    <a:pt x="4545" y="1871"/>
                    <a:pt x="4510" y="1854"/>
                    <a:pt x="4493" y="1819"/>
                  </a:cubicBezTo>
                  <a:cubicBezTo>
                    <a:pt x="4475" y="1784"/>
                    <a:pt x="4458" y="1749"/>
                    <a:pt x="4475" y="1714"/>
                  </a:cubicBezTo>
                  <a:lnTo>
                    <a:pt x="4580" y="1329"/>
                  </a:lnTo>
                  <a:cubicBezTo>
                    <a:pt x="4598" y="1259"/>
                    <a:pt x="4650" y="1207"/>
                    <a:pt x="4720" y="1207"/>
                  </a:cubicBezTo>
                  <a:cubicBezTo>
                    <a:pt x="4720" y="1207"/>
                    <a:pt x="4738" y="1224"/>
                    <a:pt x="4755" y="1224"/>
                  </a:cubicBezTo>
                  <a:lnTo>
                    <a:pt x="9877" y="2553"/>
                  </a:lnTo>
                  <a:cubicBezTo>
                    <a:pt x="9930" y="2570"/>
                    <a:pt x="9982" y="2570"/>
                    <a:pt x="10034" y="2570"/>
                  </a:cubicBezTo>
                  <a:cubicBezTo>
                    <a:pt x="10314" y="2570"/>
                    <a:pt x="10559" y="2395"/>
                    <a:pt x="10646" y="2116"/>
                  </a:cubicBezTo>
                  <a:cubicBezTo>
                    <a:pt x="10646" y="2063"/>
                    <a:pt x="10664" y="2011"/>
                    <a:pt x="10664" y="1958"/>
                  </a:cubicBezTo>
                  <a:cubicBezTo>
                    <a:pt x="10664" y="1679"/>
                    <a:pt x="10471" y="1417"/>
                    <a:pt x="10192" y="1347"/>
                  </a:cubicBezTo>
                  <a:lnTo>
                    <a:pt x="5105" y="35"/>
                  </a:lnTo>
                  <a:cubicBezTo>
                    <a:pt x="5017" y="1"/>
                    <a:pt x="4947" y="1"/>
                    <a:pt x="4860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689;p17"/>
            <p:cNvSpPr/>
            <p:nvPr>
              <p:custDataLst>
                <p:tags r:id="rId15"/>
              </p:custDataLst>
            </p:nvPr>
          </p:nvSpPr>
          <p:spPr>
            <a:xfrm rot="12316570">
              <a:off x="14783" y="1081"/>
              <a:ext cx="170" cy="587"/>
            </a:xfrm>
            <a:custGeom>
              <a:avLst/>
              <a:gdLst/>
              <a:ahLst/>
              <a:cxnLst/>
              <a:rect l="l" t="t" r="r" b="b"/>
              <a:pathLst>
                <a:path w="1872" h="6557" extrusionOk="0">
                  <a:moveTo>
                    <a:pt x="193" y="1"/>
                  </a:moveTo>
                  <a:cubicBezTo>
                    <a:pt x="123" y="123"/>
                    <a:pt x="53" y="245"/>
                    <a:pt x="1" y="385"/>
                  </a:cubicBezTo>
                  <a:lnTo>
                    <a:pt x="1557" y="6486"/>
                  </a:lnTo>
                  <a:lnTo>
                    <a:pt x="1871" y="6556"/>
                  </a:lnTo>
                  <a:lnTo>
                    <a:pt x="19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690;p17"/>
            <p:cNvSpPr/>
            <p:nvPr>
              <p:custDataLst>
                <p:tags r:id="rId16"/>
              </p:custDataLst>
            </p:nvPr>
          </p:nvSpPr>
          <p:spPr>
            <a:xfrm rot="12316570">
              <a:off x="14887" y="1124"/>
              <a:ext cx="187" cy="488"/>
            </a:xfrm>
            <a:custGeom>
              <a:avLst/>
              <a:gdLst/>
              <a:ahLst/>
              <a:cxnLst/>
              <a:rect l="l" t="t" r="r" b="b"/>
              <a:pathLst>
                <a:path w="2063" h="5455" extrusionOk="0">
                  <a:moveTo>
                    <a:pt x="664" y="1"/>
                  </a:moveTo>
                  <a:lnTo>
                    <a:pt x="88" y="2221"/>
                  </a:lnTo>
                  <a:cubicBezTo>
                    <a:pt x="35" y="2448"/>
                    <a:pt x="0" y="2675"/>
                    <a:pt x="0" y="2885"/>
                  </a:cubicBezTo>
                  <a:cubicBezTo>
                    <a:pt x="0" y="4056"/>
                    <a:pt x="787" y="5123"/>
                    <a:pt x="1976" y="5438"/>
                  </a:cubicBezTo>
                  <a:lnTo>
                    <a:pt x="2063" y="5455"/>
                  </a:lnTo>
                  <a:lnTo>
                    <a:pt x="1976" y="5140"/>
                  </a:lnTo>
                  <a:cubicBezTo>
                    <a:pt x="962" y="4843"/>
                    <a:pt x="280" y="3917"/>
                    <a:pt x="280" y="2885"/>
                  </a:cubicBezTo>
                  <a:cubicBezTo>
                    <a:pt x="280" y="2693"/>
                    <a:pt x="315" y="2501"/>
                    <a:pt x="367" y="2291"/>
                  </a:cubicBezTo>
                  <a:lnTo>
                    <a:pt x="804" y="578"/>
                  </a:lnTo>
                  <a:lnTo>
                    <a:pt x="664" y="1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691;p17"/>
            <p:cNvSpPr/>
            <p:nvPr>
              <p:custDataLst>
                <p:tags r:id="rId17"/>
              </p:custDataLst>
            </p:nvPr>
          </p:nvSpPr>
          <p:spPr>
            <a:xfrm rot="12316570">
              <a:off x="14807" y="1072"/>
              <a:ext cx="181" cy="612"/>
            </a:xfrm>
            <a:custGeom>
              <a:avLst/>
              <a:gdLst/>
              <a:ahLst/>
              <a:cxnLst/>
              <a:rect l="l" t="t" r="r" b="b"/>
              <a:pathLst>
                <a:path w="1994" h="6836" extrusionOk="0">
                  <a:moveTo>
                    <a:pt x="263" y="1"/>
                  </a:moveTo>
                  <a:cubicBezTo>
                    <a:pt x="141" y="175"/>
                    <a:pt x="53" y="385"/>
                    <a:pt x="1" y="595"/>
                  </a:cubicBezTo>
                  <a:lnTo>
                    <a:pt x="141" y="1172"/>
                  </a:lnTo>
                  <a:lnTo>
                    <a:pt x="246" y="752"/>
                  </a:lnTo>
                  <a:cubicBezTo>
                    <a:pt x="280" y="630"/>
                    <a:pt x="315" y="525"/>
                    <a:pt x="368" y="420"/>
                  </a:cubicBezTo>
                  <a:lnTo>
                    <a:pt x="263" y="1"/>
                  </a:lnTo>
                  <a:close/>
                  <a:moveTo>
                    <a:pt x="1469" y="6399"/>
                  </a:moveTo>
                  <a:lnTo>
                    <a:pt x="1557" y="6713"/>
                  </a:lnTo>
                  <a:lnTo>
                    <a:pt x="1994" y="6836"/>
                  </a:lnTo>
                  <a:lnTo>
                    <a:pt x="1924" y="6521"/>
                  </a:lnTo>
                  <a:lnTo>
                    <a:pt x="1469" y="6399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692;p17"/>
            <p:cNvSpPr/>
            <p:nvPr>
              <p:custDataLst>
                <p:tags r:id="rId18"/>
              </p:custDataLst>
            </p:nvPr>
          </p:nvSpPr>
          <p:spPr>
            <a:xfrm rot="12316570">
              <a:off x="14853" y="1096"/>
              <a:ext cx="155" cy="548"/>
            </a:xfrm>
            <a:custGeom>
              <a:avLst/>
              <a:gdLst/>
              <a:ahLst/>
              <a:cxnLst/>
              <a:rect l="l" t="t" r="r" b="b"/>
              <a:pathLst>
                <a:path w="1714" h="6120" extrusionOk="0">
                  <a:moveTo>
                    <a:pt x="158" y="1"/>
                  </a:moveTo>
                  <a:cubicBezTo>
                    <a:pt x="140" y="36"/>
                    <a:pt x="140" y="53"/>
                    <a:pt x="123" y="88"/>
                  </a:cubicBezTo>
                  <a:lnTo>
                    <a:pt x="0" y="578"/>
                  </a:lnTo>
                  <a:lnTo>
                    <a:pt x="140" y="1155"/>
                  </a:lnTo>
                  <a:lnTo>
                    <a:pt x="298" y="578"/>
                  </a:lnTo>
                  <a:lnTo>
                    <a:pt x="158" y="1"/>
                  </a:lnTo>
                  <a:close/>
                  <a:moveTo>
                    <a:pt x="1312" y="5717"/>
                  </a:moveTo>
                  <a:lnTo>
                    <a:pt x="1399" y="6032"/>
                  </a:lnTo>
                  <a:lnTo>
                    <a:pt x="1714" y="6119"/>
                  </a:lnTo>
                  <a:lnTo>
                    <a:pt x="1626" y="5805"/>
                  </a:lnTo>
                  <a:lnTo>
                    <a:pt x="1381" y="5735"/>
                  </a:lnTo>
                  <a:cubicBezTo>
                    <a:pt x="1364" y="5735"/>
                    <a:pt x="1329" y="5735"/>
                    <a:pt x="1312" y="5717"/>
                  </a:cubicBez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693;p17"/>
            <p:cNvSpPr/>
            <p:nvPr>
              <p:custDataLst>
                <p:tags r:id="rId19"/>
              </p:custDataLst>
            </p:nvPr>
          </p:nvSpPr>
          <p:spPr>
            <a:xfrm rot="12316570">
              <a:off x="13955" y="799"/>
              <a:ext cx="1000" cy="919"/>
            </a:xfrm>
            <a:custGeom>
              <a:avLst/>
              <a:gdLst/>
              <a:ahLst/>
              <a:cxnLst/>
              <a:rect l="l" t="t" r="r" b="b"/>
              <a:pathLst>
                <a:path w="11032" h="10262" extrusionOk="0">
                  <a:moveTo>
                    <a:pt x="4948" y="0"/>
                  </a:moveTo>
                  <a:cubicBezTo>
                    <a:pt x="4389" y="0"/>
                    <a:pt x="3882" y="385"/>
                    <a:pt x="3724" y="944"/>
                  </a:cubicBezTo>
                  <a:lnTo>
                    <a:pt x="3637" y="1346"/>
                  </a:lnTo>
                  <a:cubicBezTo>
                    <a:pt x="3619" y="1364"/>
                    <a:pt x="3619" y="1364"/>
                    <a:pt x="3619" y="1381"/>
                  </a:cubicBezTo>
                  <a:lnTo>
                    <a:pt x="3567" y="1591"/>
                  </a:lnTo>
                  <a:lnTo>
                    <a:pt x="2710" y="1381"/>
                  </a:lnTo>
                  <a:cubicBezTo>
                    <a:pt x="2501" y="1311"/>
                    <a:pt x="2273" y="1294"/>
                    <a:pt x="2046" y="1294"/>
                  </a:cubicBezTo>
                  <a:cubicBezTo>
                    <a:pt x="1242" y="1294"/>
                    <a:pt x="508" y="1661"/>
                    <a:pt x="1" y="2273"/>
                  </a:cubicBezTo>
                  <a:lnTo>
                    <a:pt x="88" y="2623"/>
                  </a:lnTo>
                  <a:cubicBezTo>
                    <a:pt x="525" y="1976"/>
                    <a:pt x="1259" y="1574"/>
                    <a:pt x="2046" y="1574"/>
                  </a:cubicBezTo>
                  <a:cubicBezTo>
                    <a:pt x="2238" y="1574"/>
                    <a:pt x="2448" y="1609"/>
                    <a:pt x="2640" y="1661"/>
                  </a:cubicBezTo>
                  <a:lnTo>
                    <a:pt x="3637" y="1906"/>
                  </a:lnTo>
                  <a:cubicBezTo>
                    <a:pt x="3637" y="1923"/>
                    <a:pt x="3654" y="1923"/>
                    <a:pt x="3672" y="1923"/>
                  </a:cubicBezTo>
                  <a:cubicBezTo>
                    <a:pt x="3689" y="1923"/>
                    <a:pt x="3724" y="1906"/>
                    <a:pt x="3742" y="1906"/>
                  </a:cubicBezTo>
                  <a:cubicBezTo>
                    <a:pt x="3777" y="1871"/>
                    <a:pt x="3794" y="1853"/>
                    <a:pt x="3812" y="1818"/>
                  </a:cubicBezTo>
                  <a:lnTo>
                    <a:pt x="3917" y="1416"/>
                  </a:lnTo>
                  <a:cubicBezTo>
                    <a:pt x="3917" y="1416"/>
                    <a:pt x="3917" y="1399"/>
                    <a:pt x="3917" y="1399"/>
                  </a:cubicBezTo>
                  <a:lnTo>
                    <a:pt x="4004" y="1014"/>
                  </a:lnTo>
                  <a:cubicBezTo>
                    <a:pt x="4126" y="577"/>
                    <a:pt x="4511" y="298"/>
                    <a:pt x="4948" y="298"/>
                  </a:cubicBezTo>
                  <a:cubicBezTo>
                    <a:pt x="5035" y="298"/>
                    <a:pt x="5105" y="298"/>
                    <a:pt x="5193" y="332"/>
                  </a:cubicBezTo>
                  <a:lnTo>
                    <a:pt x="10280" y="1644"/>
                  </a:lnTo>
                  <a:cubicBezTo>
                    <a:pt x="10559" y="1714"/>
                    <a:pt x="10752" y="1976"/>
                    <a:pt x="10752" y="2255"/>
                  </a:cubicBezTo>
                  <a:cubicBezTo>
                    <a:pt x="10752" y="2308"/>
                    <a:pt x="10734" y="2360"/>
                    <a:pt x="10734" y="2413"/>
                  </a:cubicBezTo>
                  <a:cubicBezTo>
                    <a:pt x="10647" y="2692"/>
                    <a:pt x="10402" y="2867"/>
                    <a:pt x="10122" y="2867"/>
                  </a:cubicBezTo>
                  <a:cubicBezTo>
                    <a:pt x="10070" y="2867"/>
                    <a:pt x="10018" y="2867"/>
                    <a:pt x="9965" y="2850"/>
                  </a:cubicBezTo>
                  <a:lnTo>
                    <a:pt x="4843" y="1521"/>
                  </a:lnTo>
                  <a:cubicBezTo>
                    <a:pt x="4826" y="1521"/>
                    <a:pt x="4808" y="1504"/>
                    <a:pt x="4808" y="1504"/>
                  </a:cubicBezTo>
                  <a:cubicBezTo>
                    <a:pt x="4738" y="1504"/>
                    <a:pt x="4686" y="1556"/>
                    <a:pt x="4668" y="1626"/>
                  </a:cubicBezTo>
                  <a:lnTo>
                    <a:pt x="4563" y="2011"/>
                  </a:lnTo>
                  <a:cubicBezTo>
                    <a:pt x="4546" y="2046"/>
                    <a:pt x="4563" y="2081"/>
                    <a:pt x="4581" y="2116"/>
                  </a:cubicBezTo>
                  <a:cubicBezTo>
                    <a:pt x="4598" y="2151"/>
                    <a:pt x="4633" y="2168"/>
                    <a:pt x="4668" y="2186"/>
                  </a:cubicBezTo>
                  <a:lnTo>
                    <a:pt x="6469" y="2658"/>
                  </a:lnTo>
                  <a:cubicBezTo>
                    <a:pt x="6853" y="2745"/>
                    <a:pt x="7098" y="3095"/>
                    <a:pt x="7098" y="3462"/>
                  </a:cubicBezTo>
                  <a:cubicBezTo>
                    <a:pt x="7098" y="3532"/>
                    <a:pt x="7081" y="3601"/>
                    <a:pt x="7063" y="3671"/>
                  </a:cubicBezTo>
                  <a:lnTo>
                    <a:pt x="5560" y="9493"/>
                  </a:lnTo>
                  <a:cubicBezTo>
                    <a:pt x="5472" y="9790"/>
                    <a:pt x="5210" y="9982"/>
                    <a:pt x="4913" y="9982"/>
                  </a:cubicBezTo>
                  <a:cubicBezTo>
                    <a:pt x="4861" y="9982"/>
                    <a:pt x="4808" y="9982"/>
                    <a:pt x="4756" y="9965"/>
                  </a:cubicBezTo>
                  <a:lnTo>
                    <a:pt x="1766" y="9178"/>
                  </a:lnTo>
                  <a:lnTo>
                    <a:pt x="1854" y="9493"/>
                  </a:lnTo>
                  <a:lnTo>
                    <a:pt x="4686" y="10244"/>
                  </a:lnTo>
                  <a:cubicBezTo>
                    <a:pt x="4756" y="10262"/>
                    <a:pt x="4843" y="10262"/>
                    <a:pt x="4913" y="10262"/>
                  </a:cubicBezTo>
                  <a:cubicBezTo>
                    <a:pt x="5333" y="10262"/>
                    <a:pt x="5717" y="9982"/>
                    <a:pt x="5840" y="9563"/>
                  </a:cubicBezTo>
                  <a:lnTo>
                    <a:pt x="7343" y="3741"/>
                  </a:lnTo>
                  <a:cubicBezTo>
                    <a:pt x="7378" y="3654"/>
                    <a:pt x="7378" y="3549"/>
                    <a:pt x="7378" y="3462"/>
                  </a:cubicBezTo>
                  <a:cubicBezTo>
                    <a:pt x="7378" y="2955"/>
                    <a:pt x="7046" y="2500"/>
                    <a:pt x="6539" y="2378"/>
                  </a:cubicBezTo>
                  <a:lnTo>
                    <a:pt x="4878" y="1941"/>
                  </a:lnTo>
                  <a:lnTo>
                    <a:pt x="4896" y="1836"/>
                  </a:lnTo>
                  <a:lnTo>
                    <a:pt x="9895" y="3130"/>
                  </a:lnTo>
                  <a:cubicBezTo>
                    <a:pt x="9983" y="3147"/>
                    <a:pt x="10053" y="3164"/>
                    <a:pt x="10122" y="3164"/>
                  </a:cubicBezTo>
                  <a:cubicBezTo>
                    <a:pt x="10525" y="3164"/>
                    <a:pt x="10892" y="2885"/>
                    <a:pt x="10997" y="2483"/>
                  </a:cubicBezTo>
                  <a:cubicBezTo>
                    <a:pt x="11031" y="2395"/>
                    <a:pt x="11031" y="2325"/>
                    <a:pt x="11031" y="2255"/>
                  </a:cubicBezTo>
                  <a:cubicBezTo>
                    <a:pt x="11031" y="1853"/>
                    <a:pt x="10769" y="1486"/>
                    <a:pt x="10350" y="1364"/>
                  </a:cubicBezTo>
                  <a:lnTo>
                    <a:pt x="5263" y="53"/>
                  </a:lnTo>
                  <a:cubicBezTo>
                    <a:pt x="5158" y="18"/>
                    <a:pt x="5053" y="0"/>
                    <a:pt x="494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694;p17"/>
            <p:cNvSpPr/>
            <p:nvPr>
              <p:custDataLst>
                <p:tags r:id="rId20"/>
              </p:custDataLst>
            </p:nvPr>
          </p:nvSpPr>
          <p:spPr>
            <a:xfrm rot="12316570">
              <a:off x="14775" y="1053"/>
              <a:ext cx="187" cy="646"/>
            </a:xfrm>
            <a:custGeom>
              <a:avLst/>
              <a:gdLst/>
              <a:ahLst/>
              <a:cxnLst/>
              <a:rect l="l" t="t" r="r" b="b"/>
              <a:pathLst>
                <a:path w="2064" h="7221" extrusionOk="0">
                  <a:moveTo>
                    <a:pt x="211" y="1"/>
                  </a:moveTo>
                  <a:cubicBezTo>
                    <a:pt x="141" y="88"/>
                    <a:pt x="53" y="193"/>
                    <a:pt x="1" y="316"/>
                  </a:cubicBezTo>
                  <a:lnTo>
                    <a:pt x="106" y="735"/>
                  </a:lnTo>
                  <a:cubicBezTo>
                    <a:pt x="158" y="595"/>
                    <a:pt x="228" y="473"/>
                    <a:pt x="298" y="351"/>
                  </a:cubicBezTo>
                  <a:lnTo>
                    <a:pt x="211" y="1"/>
                  </a:lnTo>
                  <a:close/>
                  <a:moveTo>
                    <a:pt x="1662" y="6836"/>
                  </a:moveTo>
                  <a:lnTo>
                    <a:pt x="1732" y="7151"/>
                  </a:lnTo>
                  <a:lnTo>
                    <a:pt x="2064" y="7221"/>
                  </a:lnTo>
                  <a:lnTo>
                    <a:pt x="1976" y="6906"/>
                  </a:lnTo>
                  <a:lnTo>
                    <a:pt x="1662" y="68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695;p17"/>
            <p:cNvSpPr/>
            <p:nvPr>
              <p:custDataLst>
                <p:tags r:id="rId21"/>
              </p:custDataLst>
            </p:nvPr>
          </p:nvSpPr>
          <p:spPr>
            <a:xfrm rot="12316570">
              <a:off x="13813" y="1409"/>
              <a:ext cx="672" cy="281"/>
            </a:xfrm>
            <a:custGeom>
              <a:avLst/>
              <a:gdLst/>
              <a:ahLst/>
              <a:cxnLst/>
              <a:rect l="l" t="t" r="r" b="b"/>
              <a:pathLst>
                <a:path w="7413" h="3142" extrusionOk="0">
                  <a:moveTo>
                    <a:pt x="1454" y="1"/>
                  </a:moveTo>
                  <a:cubicBezTo>
                    <a:pt x="933" y="1"/>
                    <a:pt x="433" y="412"/>
                    <a:pt x="280" y="1023"/>
                  </a:cubicBezTo>
                  <a:lnTo>
                    <a:pt x="157" y="1513"/>
                  </a:lnTo>
                  <a:lnTo>
                    <a:pt x="0" y="2124"/>
                  </a:lnTo>
                  <a:lnTo>
                    <a:pt x="1031" y="2387"/>
                  </a:lnTo>
                  <a:lnTo>
                    <a:pt x="1189" y="1775"/>
                  </a:lnTo>
                  <a:lnTo>
                    <a:pt x="6311" y="3121"/>
                  </a:lnTo>
                  <a:cubicBezTo>
                    <a:pt x="6365" y="3135"/>
                    <a:pt x="6420" y="3141"/>
                    <a:pt x="6475" y="3141"/>
                  </a:cubicBezTo>
                  <a:cubicBezTo>
                    <a:pt x="6839" y="3141"/>
                    <a:pt x="7183" y="2848"/>
                    <a:pt x="7290" y="2422"/>
                  </a:cubicBezTo>
                  <a:cubicBezTo>
                    <a:pt x="7412" y="1950"/>
                    <a:pt x="7185" y="1460"/>
                    <a:pt x="6783" y="1355"/>
                  </a:cubicBezTo>
                  <a:lnTo>
                    <a:pt x="1678" y="27"/>
                  </a:lnTo>
                  <a:cubicBezTo>
                    <a:pt x="1604" y="9"/>
                    <a:pt x="1529" y="1"/>
                    <a:pt x="14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696;p17"/>
            <p:cNvSpPr/>
            <p:nvPr>
              <p:custDataLst>
                <p:tags r:id="rId22"/>
              </p:custDataLst>
            </p:nvPr>
          </p:nvSpPr>
          <p:spPr>
            <a:xfrm rot="12316570">
              <a:off x="13806" y="1398"/>
              <a:ext cx="694" cy="310"/>
            </a:xfrm>
            <a:custGeom>
              <a:avLst/>
              <a:gdLst/>
              <a:ahLst/>
              <a:cxnLst/>
              <a:rect l="l" t="t" r="r" b="b"/>
              <a:pathLst>
                <a:path w="7658" h="3462" extrusionOk="0">
                  <a:moveTo>
                    <a:pt x="1626" y="333"/>
                  </a:moveTo>
                  <a:cubicBezTo>
                    <a:pt x="1696" y="333"/>
                    <a:pt x="1748" y="333"/>
                    <a:pt x="1818" y="350"/>
                  </a:cubicBezTo>
                  <a:lnTo>
                    <a:pt x="6905" y="1679"/>
                  </a:lnTo>
                  <a:cubicBezTo>
                    <a:pt x="7028" y="1714"/>
                    <a:pt x="7133" y="1783"/>
                    <a:pt x="7220" y="1906"/>
                  </a:cubicBezTo>
                  <a:cubicBezTo>
                    <a:pt x="7290" y="2011"/>
                    <a:pt x="7342" y="2168"/>
                    <a:pt x="7342" y="2325"/>
                  </a:cubicBezTo>
                  <a:cubicBezTo>
                    <a:pt x="7342" y="2395"/>
                    <a:pt x="7325" y="2483"/>
                    <a:pt x="7307" y="2553"/>
                  </a:cubicBezTo>
                  <a:cubicBezTo>
                    <a:pt x="7220" y="2920"/>
                    <a:pt x="6923" y="3147"/>
                    <a:pt x="6661" y="3147"/>
                  </a:cubicBezTo>
                  <a:cubicBezTo>
                    <a:pt x="6608" y="3147"/>
                    <a:pt x="6573" y="3130"/>
                    <a:pt x="6538" y="3130"/>
                  </a:cubicBezTo>
                  <a:lnTo>
                    <a:pt x="1399" y="1783"/>
                  </a:lnTo>
                  <a:cubicBezTo>
                    <a:pt x="1387" y="1781"/>
                    <a:pt x="1376" y="1780"/>
                    <a:pt x="1365" y="1780"/>
                  </a:cubicBezTo>
                  <a:cubicBezTo>
                    <a:pt x="1290" y="1780"/>
                    <a:pt x="1222" y="1830"/>
                    <a:pt x="1206" y="1906"/>
                  </a:cubicBezTo>
                  <a:lnTo>
                    <a:pt x="1084" y="2360"/>
                  </a:lnTo>
                  <a:lnTo>
                    <a:pt x="367" y="2168"/>
                  </a:lnTo>
                  <a:lnTo>
                    <a:pt x="490" y="1714"/>
                  </a:lnTo>
                  <a:lnTo>
                    <a:pt x="612" y="1242"/>
                  </a:lnTo>
                  <a:cubicBezTo>
                    <a:pt x="752" y="682"/>
                    <a:pt x="1189" y="333"/>
                    <a:pt x="1626" y="333"/>
                  </a:cubicBezTo>
                  <a:close/>
                  <a:moveTo>
                    <a:pt x="1626" y="0"/>
                  </a:moveTo>
                  <a:cubicBezTo>
                    <a:pt x="1014" y="18"/>
                    <a:pt x="472" y="490"/>
                    <a:pt x="297" y="1154"/>
                  </a:cubicBezTo>
                  <a:lnTo>
                    <a:pt x="175" y="1626"/>
                  </a:lnTo>
                  <a:lnTo>
                    <a:pt x="18" y="2238"/>
                  </a:lnTo>
                  <a:cubicBezTo>
                    <a:pt x="0" y="2325"/>
                    <a:pt x="53" y="2413"/>
                    <a:pt x="123" y="2448"/>
                  </a:cubicBezTo>
                  <a:lnTo>
                    <a:pt x="1154" y="2710"/>
                  </a:lnTo>
                  <a:cubicBezTo>
                    <a:pt x="1206" y="2710"/>
                    <a:pt x="1241" y="2710"/>
                    <a:pt x="1276" y="2693"/>
                  </a:cubicBezTo>
                  <a:cubicBezTo>
                    <a:pt x="1311" y="2675"/>
                    <a:pt x="1346" y="2640"/>
                    <a:pt x="1364" y="2588"/>
                  </a:cubicBezTo>
                  <a:lnTo>
                    <a:pt x="1469" y="2133"/>
                  </a:lnTo>
                  <a:lnTo>
                    <a:pt x="6451" y="3427"/>
                  </a:lnTo>
                  <a:cubicBezTo>
                    <a:pt x="6521" y="3444"/>
                    <a:pt x="6591" y="3462"/>
                    <a:pt x="6661" y="3462"/>
                  </a:cubicBezTo>
                  <a:cubicBezTo>
                    <a:pt x="7098" y="3462"/>
                    <a:pt x="7500" y="3112"/>
                    <a:pt x="7622" y="2640"/>
                  </a:cubicBezTo>
                  <a:cubicBezTo>
                    <a:pt x="7640" y="2535"/>
                    <a:pt x="7657" y="2430"/>
                    <a:pt x="7657" y="2325"/>
                  </a:cubicBezTo>
                  <a:cubicBezTo>
                    <a:pt x="7657" y="2098"/>
                    <a:pt x="7587" y="1888"/>
                    <a:pt x="7482" y="1731"/>
                  </a:cubicBezTo>
                  <a:cubicBezTo>
                    <a:pt x="7360" y="1556"/>
                    <a:pt x="7203" y="1416"/>
                    <a:pt x="6993" y="1364"/>
                  </a:cubicBezTo>
                  <a:lnTo>
                    <a:pt x="1906" y="35"/>
                  </a:lnTo>
                  <a:cubicBezTo>
                    <a:pt x="1801" y="18"/>
                    <a:pt x="1713" y="0"/>
                    <a:pt x="162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697;p17"/>
            <p:cNvSpPr/>
            <p:nvPr>
              <p:custDataLst>
                <p:tags r:id="rId23"/>
              </p:custDataLst>
            </p:nvPr>
          </p:nvSpPr>
          <p:spPr>
            <a:xfrm rot="12316570">
              <a:off x="14257" y="944"/>
              <a:ext cx="790" cy="805"/>
            </a:xfrm>
            <a:custGeom>
              <a:avLst/>
              <a:gdLst/>
              <a:ahLst/>
              <a:cxnLst/>
              <a:rect l="l" t="t" r="r" b="b"/>
              <a:pathLst>
                <a:path w="8706" h="8993" extrusionOk="0">
                  <a:moveTo>
                    <a:pt x="3548" y="0"/>
                  </a:moveTo>
                  <a:cubicBezTo>
                    <a:pt x="2443" y="0"/>
                    <a:pt x="1431" y="747"/>
                    <a:pt x="1136" y="1865"/>
                  </a:cubicBezTo>
                  <a:lnTo>
                    <a:pt x="350" y="4924"/>
                  </a:lnTo>
                  <a:cubicBezTo>
                    <a:pt x="0" y="6253"/>
                    <a:pt x="804" y="7616"/>
                    <a:pt x="2133" y="7966"/>
                  </a:cubicBezTo>
                  <a:lnTo>
                    <a:pt x="5996" y="8963"/>
                  </a:lnTo>
                  <a:cubicBezTo>
                    <a:pt x="6066" y="8983"/>
                    <a:pt x="6137" y="8993"/>
                    <a:pt x="6206" y="8993"/>
                  </a:cubicBezTo>
                  <a:cubicBezTo>
                    <a:pt x="6553" y="8993"/>
                    <a:pt x="6873" y="8750"/>
                    <a:pt x="6975" y="8386"/>
                  </a:cubicBezTo>
                  <a:lnTo>
                    <a:pt x="8566" y="2250"/>
                  </a:lnTo>
                  <a:cubicBezTo>
                    <a:pt x="8706" y="1725"/>
                    <a:pt x="8391" y="1183"/>
                    <a:pt x="7867" y="1044"/>
                  </a:cubicBezTo>
                  <a:lnTo>
                    <a:pt x="4178" y="82"/>
                  </a:lnTo>
                  <a:cubicBezTo>
                    <a:pt x="3968" y="27"/>
                    <a:pt x="3756" y="0"/>
                    <a:pt x="354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698;p17"/>
            <p:cNvSpPr/>
            <p:nvPr>
              <p:custDataLst>
                <p:tags r:id="rId24"/>
              </p:custDataLst>
            </p:nvPr>
          </p:nvSpPr>
          <p:spPr>
            <a:xfrm rot="12316570">
              <a:off x="14253" y="928"/>
              <a:ext cx="783" cy="831"/>
            </a:xfrm>
            <a:custGeom>
              <a:avLst/>
              <a:gdLst/>
              <a:ahLst/>
              <a:cxnLst/>
              <a:rect l="l" t="t" r="r" b="b"/>
              <a:pathLst>
                <a:path w="8637" h="9284" extrusionOk="0">
                  <a:moveTo>
                    <a:pt x="3427" y="298"/>
                  </a:moveTo>
                  <a:cubicBezTo>
                    <a:pt x="3637" y="298"/>
                    <a:pt x="3829" y="315"/>
                    <a:pt x="4021" y="368"/>
                  </a:cubicBezTo>
                  <a:lnTo>
                    <a:pt x="7710" y="1329"/>
                  </a:lnTo>
                  <a:cubicBezTo>
                    <a:pt x="8077" y="1434"/>
                    <a:pt x="8339" y="1766"/>
                    <a:pt x="8339" y="2134"/>
                  </a:cubicBezTo>
                  <a:cubicBezTo>
                    <a:pt x="8339" y="2203"/>
                    <a:pt x="8322" y="2273"/>
                    <a:pt x="8304" y="2361"/>
                  </a:cubicBezTo>
                  <a:lnTo>
                    <a:pt x="6713" y="8497"/>
                  </a:lnTo>
                  <a:cubicBezTo>
                    <a:pt x="6626" y="8794"/>
                    <a:pt x="6364" y="8986"/>
                    <a:pt x="6066" y="8986"/>
                  </a:cubicBezTo>
                  <a:cubicBezTo>
                    <a:pt x="6014" y="8986"/>
                    <a:pt x="5962" y="8986"/>
                    <a:pt x="5909" y="8969"/>
                  </a:cubicBezTo>
                  <a:lnTo>
                    <a:pt x="2046" y="7972"/>
                  </a:lnTo>
                  <a:cubicBezTo>
                    <a:pt x="997" y="7693"/>
                    <a:pt x="298" y="6731"/>
                    <a:pt x="298" y="5700"/>
                  </a:cubicBezTo>
                  <a:cubicBezTo>
                    <a:pt x="298" y="5507"/>
                    <a:pt x="315" y="5298"/>
                    <a:pt x="368" y="5105"/>
                  </a:cubicBezTo>
                  <a:lnTo>
                    <a:pt x="1172" y="2064"/>
                  </a:lnTo>
                  <a:cubicBezTo>
                    <a:pt x="1434" y="997"/>
                    <a:pt x="2395" y="298"/>
                    <a:pt x="3427" y="298"/>
                  </a:cubicBezTo>
                  <a:close/>
                  <a:moveTo>
                    <a:pt x="3427" y="1"/>
                  </a:moveTo>
                  <a:cubicBezTo>
                    <a:pt x="2256" y="1"/>
                    <a:pt x="1189" y="787"/>
                    <a:pt x="875" y="1976"/>
                  </a:cubicBezTo>
                  <a:lnTo>
                    <a:pt x="88" y="5035"/>
                  </a:lnTo>
                  <a:cubicBezTo>
                    <a:pt x="35" y="5245"/>
                    <a:pt x="0" y="5472"/>
                    <a:pt x="0" y="5700"/>
                  </a:cubicBezTo>
                  <a:cubicBezTo>
                    <a:pt x="0" y="6871"/>
                    <a:pt x="787" y="7937"/>
                    <a:pt x="1976" y="8252"/>
                  </a:cubicBezTo>
                  <a:lnTo>
                    <a:pt x="5839" y="9248"/>
                  </a:lnTo>
                  <a:cubicBezTo>
                    <a:pt x="5909" y="9283"/>
                    <a:pt x="5997" y="9283"/>
                    <a:pt x="6066" y="9283"/>
                  </a:cubicBezTo>
                  <a:cubicBezTo>
                    <a:pt x="6503" y="9283"/>
                    <a:pt x="6888" y="9004"/>
                    <a:pt x="6993" y="8567"/>
                  </a:cubicBezTo>
                  <a:lnTo>
                    <a:pt x="8584" y="2431"/>
                  </a:lnTo>
                  <a:cubicBezTo>
                    <a:pt x="8619" y="2326"/>
                    <a:pt x="8636" y="2238"/>
                    <a:pt x="8636" y="2134"/>
                  </a:cubicBezTo>
                  <a:cubicBezTo>
                    <a:pt x="8636" y="1644"/>
                    <a:pt x="8287" y="1172"/>
                    <a:pt x="7780" y="1050"/>
                  </a:cubicBezTo>
                  <a:lnTo>
                    <a:pt x="4109" y="88"/>
                  </a:lnTo>
                  <a:cubicBezTo>
                    <a:pt x="3881" y="36"/>
                    <a:pt x="3654" y="1"/>
                    <a:pt x="3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699;p17"/>
            <p:cNvSpPr/>
            <p:nvPr>
              <p:custDataLst>
                <p:tags r:id="rId25"/>
              </p:custDataLst>
            </p:nvPr>
          </p:nvSpPr>
          <p:spPr>
            <a:xfrm rot="12316570">
              <a:off x="13783" y="1422"/>
              <a:ext cx="666" cy="256"/>
            </a:xfrm>
            <a:custGeom>
              <a:avLst/>
              <a:gdLst/>
              <a:ahLst/>
              <a:cxnLst/>
              <a:rect l="l" t="t" r="r" b="b"/>
              <a:pathLst>
                <a:path w="7343" h="2859" extrusionOk="0">
                  <a:moveTo>
                    <a:pt x="1303" y="0"/>
                  </a:moveTo>
                  <a:cubicBezTo>
                    <a:pt x="811" y="0"/>
                    <a:pt x="362" y="326"/>
                    <a:pt x="245" y="824"/>
                  </a:cubicBezTo>
                  <a:lnTo>
                    <a:pt x="140" y="1226"/>
                  </a:lnTo>
                  <a:lnTo>
                    <a:pt x="0" y="1751"/>
                  </a:lnTo>
                  <a:lnTo>
                    <a:pt x="1032" y="2013"/>
                  </a:lnTo>
                  <a:lnTo>
                    <a:pt x="1171" y="1506"/>
                  </a:lnTo>
                  <a:lnTo>
                    <a:pt x="6293" y="2835"/>
                  </a:lnTo>
                  <a:cubicBezTo>
                    <a:pt x="6359" y="2851"/>
                    <a:pt x="6425" y="2859"/>
                    <a:pt x="6490" y="2859"/>
                  </a:cubicBezTo>
                  <a:cubicBezTo>
                    <a:pt x="6837" y="2859"/>
                    <a:pt x="7149" y="2632"/>
                    <a:pt x="7237" y="2293"/>
                  </a:cubicBezTo>
                  <a:cubicBezTo>
                    <a:pt x="7342" y="1873"/>
                    <a:pt x="7098" y="1471"/>
                    <a:pt x="6678" y="1349"/>
                  </a:cubicBezTo>
                  <a:lnTo>
                    <a:pt x="1591" y="38"/>
                  </a:lnTo>
                  <a:cubicBezTo>
                    <a:pt x="1495" y="12"/>
                    <a:pt x="1398" y="0"/>
                    <a:pt x="13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700;p17"/>
            <p:cNvSpPr/>
            <p:nvPr>
              <p:custDataLst>
                <p:tags r:id="rId26"/>
              </p:custDataLst>
            </p:nvPr>
          </p:nvSpPr>
          <p:spPr>
            <a:xfrm rot="12316570">
              <a:off x="13778" y="1410"/>
              <a:ext cx="683" cy="283"/>
            </a:xfrm>
            <a:custGeom>
              <a:avLst/>
              <a:gdLst/>
              <a:ahLst/>
              <a:cxnLst/>
              <a:rect l="l" t="t" r="r" b="b"/>
              <a:pathLst>
                <a:path w="7535" h="3165" extrusionOk="0">
                  <a:moveTo>
                    <a:pt x="1451" y="298"/>
                  </a:moveTo>
                  <a:cubicBezTo>
                    <a:pt x="1539" y="298"/>
                    <a:pt x="1626" y="315"/>
                    <a:pt x="1696" y="333"/>
                  </a:cubicBezTo>
                  <a:lnTo>
                    <a:pt x="6783" y="1644"/>
                  </a:lnTo>
                  <a:cubicBezTo>
                    <a:pt x="7063" y="1731"/>
                    <a:pt x="7255" y="1976"/>
                    <a:pt x="7255" y="2255"/>
                  </a:cubicBezTo>
                  <a:cubicBezTo>
                    <a:pt x="7255" y="2308"/>
                    <a:pt x="7238" y="2360"/>
                    <a:pt x="7238" y="2413"/>
                  </a:cubicBezTo>
                  <a:cubicBezTo>
                    <a:pt x="7168" y="2693"/>
                    <a:pt x="6905" y="2867"/>
                    <a:pt x="6626" y="2867"/>
                  </a:cubicBezTo>
                  <a:cubicBezTo>
                    <a:pt x="6573" y="2867"/>
                    <a:pt x="6521" y="2867"/>
                    <a:pt x="6468" y="2850"/>
                  </a:cubicBezTo>
                  <a:lnTo>
                    <a:pt x="1346" y="1521"/>
                  </a:lnTo>
                  <a:cubicBezTo>
                    <a:pt x="1332" y="1518"/>
                    <a:pt x="1318" y="1517"/>
                    <a:pt x="1304" y="1517"/>
                  </a:cubicBezTo>
                  <a:cubicBezTo>
                    <a:pt x="1237" y="1517"/>
                    <a:pt x="1186" y="1553"/>
                    <a:pt x="1172" y="1626"/>
                  </a:cubicBezTo>
                  <a:lnTo>
                    <a:pt x="1067" y="1993"/>
                  </a:lnTo>
                  <a:lnTo>
                    <a:pt x="315" y="1801"/>
                  </a:lnTo>
                  <a:lnTo>
                    <a:pt x="420" y="1416"/>
                  </a:lnTo>
                  <a:lnTo>
                    <a:pt x="525" y="1014"/>
                  </a:lnTo>
                  <a:cubicBezTo>
                    <a:pt x="630" y="577"/>
                    <a:pt x="1032" y="298"/>
                    <a:pt x="1451" y="298"/>
                  </a:cubicBezTo>
                  <a:close/>
                  <a:moveTo>
                    <a:pt x="1451" y="0"/>
                  </a:moveTo>
                  <a:cubicBezTo>
                    <a:pt x="892" y="0"/>
                    <a:pt x="385" y="385"/>
                    <a:pt x="245" y="944"/>
                  </a:cubicBezTo>
                  <a:lnTo>
                    <a:pt x="140" y="1346"/>
                  </a:lnTo>
                  <a:lnTo>
                    <a:pt x="140" y="1346"/>
                  </a:lnTo>
                  <a:lnTo>
                    <a:pt x="140" y="1346"/>
                  </a:lnTo>
                  <a:cubicBezTo>
                    <a:pt x="133" y="1360"/>
                    <a:pt x="129" y="1376"/>
                    <a:pt x="128" y="1393"/>
                  </a:cubicBezTo>
                  <a:lnTo>
                    <a:pt x="128" y="1393"/>
                  </a:lnTo>
                  <a:lnTo>
                    <a:pt x="0" y="1871"/>
                  </a:lnTo>
                  <a:cubicBezTo>
                    <a:pt x="0" y="1906"/>
                    <a:pt x="0" y="1941"/>
                    <a:pt x="18" y="1976"/>
                  </a:cubicBezTo>
                  <a:cubicBezTo>
                    <a:pt x="35" y="2011"/>
                    <a:pt x="70" y="2028"/>
                    <a:pt x="105" y="2046"/>
                  </a:cubicBezTo>
                  <a:lnTo>
                    <a:pt x="1137" y="2308"/>
                  </a:lnTo>
                  <a:cubicBezTo>
                    <a:pt x="1148" y="2311"/>
                    <a:pt x="1160" y="2312"/>
                    <a:pt x="1173" y="2312"/>
                  </a:cubicBezTo>
                  <a:cubicBezTo>
                    <a:pt x="1234" y="2312"/>
                    <a:pt x="1297" y="2276"/>
                    <a:pt x="1311" y="2203"/>
                  </a:cubicBezTo>
                  <a:lnTo>
                    <a:pt x="1416" y="1836"/>
                  </a:lnTo>
                  <a:lnTo>
                    <a:pt x="6398" y="3130"/>
                  </a:lnTo>
                  <a:cubicBezTo>
                    <a:pt x="6486" y="3147"/>
                    <a:pt x="6556" y="3165"/>
                    <a:pt x="6626" y="3165"/>
                  </a:cubicBezTo>
                  <a:cubicBezTo>
                    <a:pt x="7045" y="3165"/>
                    <a:pt x="7412" y="2885"/>
                    <a:pt x="7517" y="2483"/>
                  </a:cubicBezTo>
                  <a:cubicBezTo>
                    <a:pt x="7535" y="2395"/>
                    <a:pt x="7535" y="2325"/>
                    <a:pt x="7535" y="2255"/>
                  </a:cubicBezTo>
                  <a:cubicBezTo>
                    <a:pt x="7535" y="1853"/>
                    <a:pt x="7273" y="1469"/>
                    <a:pt x="6870" y="1364"/>
                  </a:cubicBezTo>
                  <a:lnTo>
                    <a:pt x="1766" y="53"/>
                  </a:lnTo>
                  <a:cubicBezTo>
                    <a:pt x="1661" y="18"/>
                    <a:pt x="1556" y="0"/>
                    <a:pt x="14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701;p17"/>
            <p:cNvSpPr/>
            <p:nvPr>
              <p:custDataLst>
                <p:tags r:id="rId27"/>
              </p:custDataLst>
            </p:nvPr>
          </p:nvSpPr>
          <p:spPr>
            <a:xfrm rot="12316570">
              <a:off x="14238" y="986"/>
              <a:ext cx="794" cy="778"/>
            </a:xfrm>
            <a:custGeom>
              <a:avLst/>
              <a:gdLst/>
              <a:ahLst/>
              <a:cxnLst/>
              <a:rect l="l" t="t" r="r" b="b"/>
              <a:pathLst>
                <a:path w="8759" h="8689" extrusionOk="0">
                  <a:moveTo>
                    <a:pt x="3461" y="0"/>
                  </a:moveTo>
                  <a:cubicBezTo>
                    <a:pt x="2356" y="0"/>
                    <a:pt x="1343" y="747"/>
                    <a:pt x="1049" y="1865"/>
                  </a:cubicBezTo>
                  <a:lnTo>
                    <a:pt x="350" y="4575"/>
                  </a:lnTo>
                  <a:cubicBezTo>
                    <a:pt x="0" y="5904"/>
                    <a:pt x="804" y="7267"/>
                    <a:pt x="2133" y="7617"/>
                  </a:cubicBezTo>
                  <a:lnTo>
                    <a:pt x="6136" y="8666"/>
                  </a:lnTo>
                  <a:cubicBezTo>
                    <a:pt x="6201" y="8681"/>
                    <a:pt x="6266" y="8689"/>
                    <a:pt x="6331" y="8689"/>
                  </a:cubicBezTo>
                  <a:cubicBezTo>
                    <a:pt x="6696" y="8689"/>
                    <a:pt x="7026" y="8446"/>
                    <a:pt x="7115" y="8089"/>
                  </a:cubicBezTo>
                  <a:lnTo>
                    <a:pt x="8618" y="2267"/>
                  </a:lnTo>
                  <a:cubicBezTo>
                    <a:pt x="8758" y="1743"/>
                    <a:pt x="8444" y="1219"/>
                    <a:pt x="7919" y="1079"/>
                  </a:cubicBezTo>
                  <a:lnTo>
                    <a:pt x="4091" y="82"/>
                  </a:lnTo>
                  <a:cubicBezTo>
                    <a:pt x="3880" y="27"/>
                    <a:pt x="3669" y="0"/>
                    <a:pt x="34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702;p17"/>
            <p:cNvSpPr/>
            <p:nvPr>
              <p:custDataLst>
                <p:tags r:id="rId28"/>
              </p:custDataLst>
            </p:nvPr>
          </p:nvSpPr>
          <p:spPr>
            <a:xfrm rot="12316570">
              <a:off x="14234" y="969"/>
              <a:ext cx="788" cy="804"/>
            </a:xfrm>
            <a:custGeom>
              <a:avLst/>
              <a:gdLst/>
              <a:ahLst/>
              <a:cxnLst/>
              <a:rect l="l" t="t" r="r" b="b"/>
              <a:pathLst>
                <a:path w="8689" h="8986" extrusionOk="0">
                  <a:moveTo>
                    <a:pt x="3339" y="280"/>
                  </a:moveTo>
                  <a:cubicBezTo>
                    <a:pt x="3549" y="280"/>
                    <a:pt x="3741" y="315"/>
                    <a:pt x="3934" y="367"/>
                  </a:cubicBezTo>
                  <a:lnTo>
                    <a:pt x="7762" y="1364"/>
                  </a:lnTo>
                  <a:cubicBezTo>
                    <a:pt x="8147" y="1451"/>
                    <a:pt x="8391" y="1801"/>
                    <a:pt x="8391" y="2168"/>
                  </a:cubicBezTo>
                  <a:cubicBezTo>
                    <a:pt x="8391" y="2238"/>
                    <a:pt x="8374" y="2308"/>
                    <a:pt x="8357" y="2377"/>
                  </a:cubicBezTo>
                  <a:lnTo>
                    <a:pt x="6853" y="8199"/>
                  </a:lnTo>
                  <a:cubicBezTo>
                    <a:pt x="6766" y="8496"/>
                    <a:pt x="6503" y="8688"/>
                    <a:pt x="6224" y="8688"/>
                  </a:cubicBezTo>
                  <a:cubicBezTo>
                    <a:pt x="6154" y="8688"/>
                    <a:pt x="6101" y="8688"/>
                    <a:pt x="6049" y="8671"/>
                  </a:cubicBezTo>
                  <a:lnTo>
                    <a:pt x="2046" y="7622"/>
                  </a:lnTo>
                  <a:cubicBezTo>
                    <a:pt x="997" y="7342"/>
                    <a:pt x="298" y="6398"/>
                    <a:pt x="298" y="5349"/>
                  </a:cubicBezTo>
                  <a:cubicBezTo>
                    <a:pt x="298" y="5157"/>
                    <a:pt x="315" y="4965"/>
                    <a:pt x="368" y="4755"/>
                  </a:cubicBezTo>
                  <a:lnTo>
                    <a:pt x="1067" y="2045"/>
                  </a:lnTo>
                  <a:cubicBezTo>
                    <a:pt x="1346" y="996"/>
                    <a:pt x="2308" y="280"/>
                    <a:pt x="3339" y="280"/>
                  </a:cubicBezTo>
                  <a:close/>
                  <a:moveTo>
                    <a:pt x="3339" y="0"/>
                  </a:moveTo>
                  <a:cubicBezTo>
                    <a:pt x="2168" y="0"/>
                    <a:pt x="1102" y="787"/>
                    <a:pt x="787" y="1975"/>
                  </a:cubicBezTo>
                  <a:lnTo>
                    <a:pt x="88" y="4685"/>
                  </a:lnTo>
                  <a:cubicBezTo>
                    <a:pt x="35" y="4912"/>
                    <a:pt x="0" y="5140"/>
                    <a:pt x="0" y="5349"/>
                  </a:cubicBezTo>
                  <a:cubicBezTo>
                    <a:pt x="0" y="6521"/>
                    <a:pt x="787" y="7604"/>
                    <a:pt x="1976" y="7902"/>
                  </a:cubicBezTo>
                  <a:lnTo>
                    <a:pt x="5979" y="8950"/>
                  </a:lnTo>
                  <a:cubicBezTo>
                    <a:pt x="6049" y="8968"/>
                    <a:pt x="6136" y="8985"/>
                    <a:pt x="6224" y="8985"/>
                  </a:cubicBezTo>
                  <a:cubicBezTo>
                    <a:pt x="6643" y="8985"/>
                    <a:pt x="7028" y="8688"/>
                    <a:pt x="7133" y="8269"/>
                  </a:cubicBezTo>
                  <a:lnTo>
                    <a:pt x="8654" y="2447"/>
                  </a:lnTo>
                  <a:cubicBezTo>
                    <a:pt x="8671" y="2360"/>
                    <a:pt x="8689" y="2255"/>
                    <a:pt x="8689" y="2168"/>
                  </a:cubicBezTo>
                  <a:cubicBezTo>
                    <a:pt x="8689" y="1661"/>
                    <a:pt x="8339" y="1206"/>
                    <a:pt x="7832" y="1084"/>
                  </a:cubicBezTo>
                  <a:lnTo>
                    <a:pt x="4021" y="87"/>
                  </a:lnTo>
                  <a:cubicBezTo>
                    <a:pt x="3794" y="17"/>
                    <a:pt x="3567" y="0"/>
                    <a:pt x="33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8" name="组合 237"/>
          <p:cNvGrpSpPr/>
          <p:nvPr/>
        </p:nvGrpSpPr>
        <p:grpSpPr>
          <a:xfrm>
            <a:off x="345440" y="469265"/>
            <a:ext cx="8397240" cy="4389120"/>
            <a:chOff x="544" y="739"/>
            <a:chExt cx="13224" cy="6912"/>
          </a:xfrm>
        </p:grpSpPr>
        <p:sp>
          <p:nvSpPr>
            <p:cNvPr id="6" name="Google Shape;419;p38"/>
            <p:cNvSpPr/>
            <p:nvPr>
              <p:custDataLst>
                <p:tags r:id="rId4"/>
              </p:custDataLst>
            </p:nvPr>
          </p:nvSpPr>
          <p:spPr>
            <a:xfrm>
              <a:off x="2717" y="6633"/>
              <a:ext cx="627" cy="619"/>
            </a:xfrm>
            <a:custGeom>
              <a:avLst/>
              <a:gdLst/>
              <a:ahLst/>
              <a:cxnLst/>
              <a:rect l="l" t="t" r="r" b="b"/>
              <a:pathLst>
                <a:path w="3427" h="3383" extrusionOk="0">
                  <a:moveTo>
                    <a:pt x="1714" y="0"/>
                  </a:moveTo>
                  <a:cubicBezTo>
                    <a:pt x="1671" y="0"/>
                    <a:pt x="1628" y="22"/>
                    <a:pt x="1603" y="64"/>
                  </a:cubicBezTo>
                  <a:lnTo>
                    <a:pt x="1087" y="1011"/>
                  </a:lnTo>
                  <a:cubicBezTo>
                    <a:pt x="1077" y="1032"/>
                    <a:pt x="1060" y="1054"/>
                    <a:pt x="1040" y="1064"/>
                  </a:cubicBezTo>
                  <a:lnTo>
                    <a:pt x="92" y="1580"/>
                  </a:lnTo>
                  <a:cubicBezTo>
                    <a:pt x="1" y="1629"/>
                    <a:pt x="1" y="1753"/>
                    <a:pt x="92" y="1801"/>
                  </a:cubicBezTo>
                  <a:lnTo>
                    <a:pt x="1040" y="2317"/>
                  </a:lnTo>
                  <a:cubicBezTo>
                    <a:pt x="1060" y="2328"/>
                    <a:pt x="1077" y="2350"/>
                    <a:pt x="1087" y="2371"/>
                  </a:cubicBezTo>
                  <a:lnTo>
                    <a:pt x="1603" y="3317"/>
                  </a:lnTo>
                  <a:cubicBezTo>
                    <a:pt x="1628" y="3361"/>
                    <a:pt x="1671" y="3382"/>
                    <a:pt x="1714" y="3382"/>
                  </a:cubicBezTo>
                  <a:cubicBezTo>
                    <a:pt x="1757" y="3382"/>
                    <a:pt x="1800" y="3361"/>
                    <a:pt x="1824" y="3317"/>
                  </a:cubicBezTo>
                  <a:lnTo>
                    <a:pt x="2345" y="2371"/>
                  </a:lnTo>
                  <a:cubicBezTo>
                    <a:pt x="2356" y="2350"/>
                    <a:pt x="2373" y="2328"/>
                    <a:pt x="2395" y="2317"/>
                  </a:cubicBezTo>
                  <a:lnTo>
                    <a:pt x="3340" y="1801"/>
                  </a:lnTo>
                  <a:cubicBezTo>
                    <a:pt x="3427" y="1753"/>
                    <a:pt x="3427" y="1629"/>
                    <a:pt x="3340" y="1580"/>
                  </a:cubicBezTo>
                  <a:lnTo>
                    <a:pt x="2395" y="1064"/>
                  </a:lnTo>
                  <a:cubicBezTo>
                    <a:pt x="2373" y="1054"/>
                    <a:pt x="2356" y="1032"/>
                    <a:pt x="2345" y="1011"/>
                  </a:cubicBezTo>
                  <a:lnTo>
                    <a:pt x="1824" y="64"/>
                  </a:lnTo>
                  <a:cubicBezTo>
                    <a:pt x="1800" y="22"/>
                    <a:pt x="1757" y="0"/>
                    <a:pt x="1714" y="0"/>
                  </a:cubicBezTo>
                  <a:close/>
                </a:path>
              </a:pathLst>
            </a:cu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419;p38"/>
            <p:cNvSpPr/>
            <p:nvPr>
              <p:custDataLst>
                <p:tags r:id="rId5"/>
              </p:custDataLst>
            </p:nvPr>
          </p:nvSpPr>
          <p:spPr>
            <a:xfrm>
              <a:off x="4781" y="739"/>
              <a:ext cx="154" cy="153"/>
            </a:xfrm>
            <a:prstGeom prst="ellipse">
              <a:avLst/>
            </a:pr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419;p38"/>
            <p:cNvSpPr/>
            <p:nvPr>
              <p:custDataLst>
                <p:tags r:id="rId6"/>
              </p:custDataLst>
            </p:nvPr>
          </p:nvSpPr>
          <p:spPr>
            <a:xfrm>
              <a:off x="8575" y="1092"/>
              <a:ext cx="154" cy="153"/>
            </a:xfrm>
            <a:prstGeom prst="ellipse">
              <a:avLst/>
            </a:pr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419;p38"/>
            <p:cNvSpPr/>
            <p:nvPr>
              <p:custDataLst>
                <p:tags r:id="rId7"/>
              </p:custDataLst>
            </p:nvPr>
          </p:nvSpPr>
          <p:spPr>
            <a:xfrm>
              <a:off x="10417" y="1147"/>
              <a:ext cx="154" cy="153"/>
            </a:xfrm>
            <a:prstGeom prst="ellipse">
              <a:avLst/>
            </a:pr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19;p38"/>
            <p:cNvSpPr/>
            <p:nvPr>
              <p:custDataLst>
                <p:tags r:id="rId8"/>
              </p:custDataLst>
            </p:nvPr>
          </p:nvSpPr>
          <p:spPr>
            <a:xfrm>
              <a:off x="13614" y="7499"/>
              <a:ext cx="154" cy="153"/>
            </a:xfrm>
            <a:prstGeom prst="ellipse">
              <a:avLst/>
            </a:pr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419;p38"/>
            <p:cNvSpPr/>
            <p:nvPr>
              <p:custDataLst>
                <p:tags r:id="rId9"/>
              </p:custDataLst>
            </p:nvPr>
          </p:nvSpPr>
          <p:spPr>
            <a:xfrm>
              <a:off x="5541" y="7181"/>
              <a:ext cx="154" cy="153"/>
            </a:xfrm>
            <a:prstGeom prst="ellipse">
              <a:avLst/>
            </a:pr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18;p38"/>
            <p:cNvSpPr/>
            <p:nvPr>
              <p:custDataLst>
                <p:tags r:id="rId10"/>
              </p:custDataLst>
            </p:nvPr>
          </p:nvSpPr>
          <p:spPr>
            <a:xfrm>
              <a:off x="544" y="832"/>
              <a:ext cx="641" cy="633"/>
            </a:xfrm>
            <a:custGeom>
              <a:avLst/>
              <a:gdLst/>
              <a:ahLst/>
              <a:cxnLst/>
              <a:rect l="l" t="t" r="r" b="b"/>
              <a:pathLst>
                <a:path w="3426" h="3383" extrusionOk="0">
                  <a:moveTo>
                    <a:pt x="1713" y="0"/>
                  </a:moveTo>
                  <a:cubicBezTo>
                    <a:pt x="1670" y="0"/>
                    <a:pt x="1627" y="22"/>
                    <a:pt x="1603" y="65"/>
                  </a:cubicBezTo>
                  <a:lnTo>
                    <a:pt x="1087" y="1011"/>
                  </a:lnTo>
                  <a:cubicBezTo>
                    <a:pt x="1070" y="1033"/>
                    <a:pt x="1055" y="1055"/>
                    <a:pt x="1033" y="1065"/>
                  </a:cubicBezTo>
                  <a:lnTo>
                    <a:pt x="87" y="1581"/>
                  </a:lnTo>
                  <a:cubicBezTo>
                    <a:pt x="0" y="1630"/>
                    <a:pt x="0" y="1753"/>
                    <a:pt x="87" y="1802"/>
                  </a:cubicBezTo>
                  <a:lnTo>
                    <a:pt x="1033" y="2318"/>
                  </a:lnTo>
                  <a:cubicBezTo>
                    <a:pt x="1055" y="2328"/>
                    <a:pt x="1070" y="2350"/>
                    <a:pt x="1087" y="2372"/>
                  </a:cubicBezTo>
                  <a:lnTo>
                    <a:pt x="1603" y="3318"/>
                  </a:lnTo>
                  <a:cubicBezTo>
                    <a:pt x="1627" y="3361"/>
                    <a:pt x="1670" y="3383"/>
                    <a:pt x="1713" y="3383"/>
                  </a:cubicBezTo>
                  <a:cubicBezTo>
                    <a:pt x="1756" y="3383"/>
                    <a:pt x="1799" y="3361"/>
                    <a:pt x="1822" y="3318"/>
                  </a:cubicBezTo>
                  <a:lnTo>
                    <a:pt x="2339" y="2372"/>
                  </a:lnTo>
                  <a:cubicBezTo>
                    <a:pt x="2350" y="2350"/>
                    <a:pt x="2371" y="2328"/>
                    <a:pt x="2388" y="2318"/>
                  </a:cubicBezTo>
                  <a:lnTo>
                    <a:pt x="3334" y="1802"/>
                  </a:lnTo>
                  <a:cubicBezTo>
                    <a:pt x="3425" y="1753"/>
                    <a:pt x="3425" y="1630"/>
                    <a:pt x="3334" y="1581"/>
                  </a:cubicBezTo>
                  <a:lnTo>
                    <a:pt x="2388" y="1065"/>
                  </a:lnTo>
                  <a:cubicBezTo>
                    <a:pt x="2371" y="1055"/>
                    <a:pt x="2350" y="1033"/>
                    <a:pt x="2339" y="1011"/>
                  </a:cubicBezTo>
                  <a:lnTo>
                    <a:pt x="1822" y="65"/>
                  </a:lnTo>
                  <a:cubicBezTo>
                    <a:pt x="1799" y="22"/>
                    <a:pt x="1756" y="0"/>
                    <a:pt x="1713" y="0"/>
                  </a:cubicBezTo>
                  <a:close/>
                </a:path>
              </a:pathLst>
            </a:custGeom>
            <a:solidFill>
              <a:srgbClr val="EDEDED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1" name="图片 230" descr="图层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8"/>
          <a:stretch>
            <a:fillRect/>
          </a:stretch>
        </p:blipFill>
        <p:spPr>
          <a:xfrm>
            <a:off x="2614295" y="840740"/>
            <a:ext cx="1213485" cy="535940"/>
          </a:xfrm>
          <a:prstGeom prst="rect">
            <a:avLst/>
          </a:prstGeom>
        </p:spPr>
      </p:pic>
      <p:grpSp>
        <p:nvGrpSpPr>
          <p:cNvPr id="234" name="组合 233"/>
          <p:cNvGrpSpPr/>
          <p:nvPr/>
        </p:nvGrpSpPr>
        <p:grpSpPr>
          <a:xfrm>
            <a:off x="3796805" y="2031127"/>
            <a:ext cx="5216366" cy="1446466"/>
            <a:chOff x="6056" y="3816"/>
            <a:chExt cx="7947" cy="2556"/>
          </a:xfrm>
        </p:grpSpPr>
        <p:sp>
          <p:nvSpPr>
            <p:cNvPr id="233" name="矩形 232"/>
            <p:cNvSpPr/>
            <p:nvPr>
              <p:custDataLst>
                <p:tags r:id="rId2"/>
              </p:custDataLst>
            </p:nvPr>
          </p:nvSpPr>
          <p:spPr>
            <a:xfrm>
              <a:off x="6185" y="5202"/>
              <a:ext cx="2906" cy="1159"/>
            </a:xfrm>
            <a:prstGeom prst="rect">
              <a:avLst/>
            </a:prstGeom>
            <a:solidFill>
              <a:srgbClr val="FFDD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/>
            </a:p>
          </p:txBody>
        </p:sp>
        <p:grpSp>
          <p:nvGrpSpPr>
            <p:cNvPr id="232" name="组合 231"/>
            <p:cNvGrpSpPr/>
            <p:nvPr/>
          </p:nvGrpSpPr>
          <p:grpSpPr>
            <a:xfrm>
              <a:off x="6056" y="3816"/>
              <a:ext cx="7947" cy="2556"/>
              <a:chOff x="6056" y="3816"/>
              <a:chExt cx="7947" cy="2556"/>
            </a:xfrm>
          </p:grpSpPr>
          <p:sp>
            <p:nvSpPr>
              <p:cNvPr id="229" name="矩形 228"/>
              <p:cNvSpPr/>
              <p:nvPr/>
            </p:nvSpPr>
            <p:spPr>
              <a:xfrm>
                <a:off x="6185" y="3900"/>
                <a:ext cx="7700" cy="1159"/>
              </a:xfrm>
              <a:prstGeom prst="rect">
                <a:avLst/>
              </a:prstGeom>
              <a:solidFill>
                <a:srgbClr val="FFDD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600"/>
              </a:p>
            </p:txBody>
          </p:sp>
          <p:sp>
            <p:nvSpPr>
              <p:cNvPr id="230" name="文本框 229"/>
              <p:cNvSpPr txBox="1"/>
              <p:nvPr>
                <p:custDataLst>
                  <p:tags r:id="rId3"/>
                </p:custDataLst>
              </p:nvPr>
            </p:nvSpPr>
            <p:spPr>
              <a:xfrm>
                <a:off x="6056" y="3816"/>
                <a:ext cx="7947" cy="2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altLang="zh-CN" sz="4400" dirty="0" smtClean="0">
                    <a:latin typeface="思源黑体 CN Bold" panose="020B0800000000000000" charset="-122"/>
                    <a:ea typeface="思源黑体 CN Bold" panose="020B0800000000000000" charset="-122"/>
                  </a:rPr>
                  <a:t>Написание заглавной буквы В</a:t>
                </a:r>
                <a:endParaRPr lang="zh-CN" altLang="en-US" sz="4400" dirty="0">
                  <a:latin typeface="思源黑体 CN Bold" panose="020B0800000000000000" charset="-122"/>
                  <a:ea typeface="思源黑体 CN Bold" panose="020B0800000000000000" charset="-122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1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31" r="-494"/>
          <a:stretch/>
        </p:blipFill>
        <p:spPr bwMode="auto">
          <a:xfrm>
            <a:off x="1369734" y="773205"/>
            <a:ext cx="6258207" cy="372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0" y="-454"/>
            <a:ext cx="9144000" cy="5143500"/>
          </a:xfrm>
          <a:prstGeom prst="rect">
            <a:avLst/>
          </a:prstGeom>
        </p:spPr>
      </p:pic>
      <p:grpSp>
        <p:nvGrpSpPr>
          <p:cNvPr id="88" name="组合 87"/>
          <p:cNvGrpSpPr/>
          <p:nvPr/>
        </p:nvGrpSpPr>
        <p:grpSpPr>
          <a:xfrm>
            <a:off x="167005" y="283024"/>
            <a:ext cx="8809990" cy="4754880"/>
            <a:chOff x="201" y="361"/>
            <a:chExt cx="13874" cy="7488"/>
          </a:xfrm>
        </p:grpSpPr>
        <p:grpSp>
          <p:nvGrpSpPr>
            <p:cNvPr id="74" name="组合 73"/>
            <p:cNvGrpSpPr/>
            <p:nvPr/>
          </p:nvGrpSpPr>
          <p:grpSpPr>
            <a:xfrm>
              <a:off x="201" y="361"/>
              <a:ext cx="13875" cy="7291"/>
              <a:chOff x="201" y="361"/>
              <a:chExt cx="13875" cy="7291"/>
            </a:xfrm>
          </p:grpSpPr>
          <p:grpSp>
            <p:nvGrpSpPr>
              <p:cNvPr id="238" name="组合 237"/>
              <p:cNvGrpSpPr/>
              <p:nvPr/>
            </p:nvGrpSpPr>
            <p:grpSpPr>
              <a:xfrm>
                <a:off x="544" y="361"/>
                <a:ext cx="13532" cy="7291"/>
                <a:chOff x="544" y="361"/>
                <a:chExt cx="13532" cy="7291"/>
              </a:xfrm>
            </p:grpSpPr>
            <p:sp>
              <p:nvSpPr>
                <p:cNvPr id="6" name="Google Shape;419;p38"/>
                <p:cNvSpPr/>
                <p:nvPr>
                  <p:custDataLst>
                    <p:tags r:id="rId35"/>
                  </p:custDataLst>
                </p:nvPr>
              </p:nvSpPr>
              <p:spPr>
                <a:xfrm>
                  <a:off x="2717" y="6633"/>
                  <a:ext cx="627" cy="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7" h="3383" extrusionOk="0">
                      <a:moveTo>
                        <a:pt x="1714" y="0"/>
                      </a:moveTo>
                      <a:cubicBezTo>
                        <a:pt x="1671" y="0"/>
                        <a:pt x="1628" y="22"/>
                        <a:pt x="1603" y="64"/>
                      </a:cubicBezTo>
                      <a:lnTo>
                        <a:pt x="1087" y="1011"/>
                      </a:lnTo>
                      <a:cubicBezTo>
                        <a:pt x="1077" y="1032"/>
                        <a:pt x="1060" y="1054"/>
                        <a:pt x="1040" y="1064"/>
                      </a:cubicBezTo>
                      <a:lnTo>
                        <a:pt x="92" y="1580"/>
                      </a:lnTo>
                      <a:cubicBezTo>
                        <a:pt x="1" y="1629"/>
                        <a:pt x="1" y="1753"/>
                        <a:pt x="92" y="1801"/>
                      </a:cubicBezTo>
                      <a:lnTo>
                        <a:pt x="1040" y="2317"/>
                      </a:lnTo>
                      <a:cubicBezTo>
                        <a:pt x="1060" y="2328"/>
                        <a:pt x="1077" y="2350"/>
                        <a:pt x="1087" y="2371"/>
                      </a:cubicBezTo>
                      <a:lnTo>
                        <a:pt x="1603" y="3317"/>
                      </a:lnTo>
                      <a:cubicBezTo>
                        <a:pt x="1628" y="3361"/>
                        <a:pt x="1671" y="3382"/>
                        <a:pt x="1714" y="3382"/>
                      </a:cubicBezTo>
                      <a:cubicBezTo>
                        <a:pt x="1757" y="3382"/>
                        <a:pt x="1800" y="3361"/>
                        <a:pt x="1824" y="3317"/>
                      </a:cubicBezTo>
                      <a:lnTo>
                        <a:pt x="2345" y="2371"/>
                      </a:lnTo>
                      <a:cubicBezTo>
                        <a:pt x="2356" y="2350"/>
                        <a:pt x="2373" y="2328"/>
                        <a:pt x="2395" y="2317"/>
                      </a:cubicBezTo>
                      <a:lnTo>
                        <a:pt x="3340" y="1801"/>
                      </a:lnTo>
                      <a:cubicBezTo>
                        <a:pt x="3427" y="1753"/>
                        <a:pt x="3427" y="1629"/>
                        <a:pt x="3340" y="1580"/>
                      </a:cubicBezTo>
                      <a:lnTo>
                        <a:pt x="2395" y="1064"/>
                      </a:lnTo>
                      <a:cubicBezTo>
                        <a:pt x="2373" y="1054"/>
                        <a:pt x="2356" y="1032"/>
                        <a:pt x="2345" y="1011"/>
                      </a:cubicBezTo>
                      <a:lnTo>
                        <a:pt x="1824" y="64"/>
                      </a:lnTo>
                      <a:cubicBezTo>
                        <a:pt x="1800" y="22"/>
                        <a:pt x="1757" y="0"/>
                        <a:pt x="1714" y="0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" name="Google Shape;419;p38"/>
                <p:cNvSpPr/>
                <p:nvPr>
                  <p:custDataLst>
                    <p:tags r:id="rId36"/>
                  </p:custDataLst>
                </p:nvPr>
              </p:nvSpPr>
              <p:spPr>
                <a:xfrm>
                  <a:off x="544" y="6808"/>
                  <a:ext cx="154" cy="153"/>
                </a:xfrm>
                <a:prstGeom prst="ellipse">
                  <a:avLst/>
                </a:pr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" name="Google Shape;419;p38"/>
                <p:cNvSpPr/>
                <p:nvPr>
                  <p:custDataLst>
                    <p:tags r:id="rId37"/>
                  </p:custDataLst>
                </p:nvPr>
              </p:nvSpPr>
              <p:spPr>
                <a:xfrm>
                  <a:off x="13497" y="2149"/>
                  <a:ext cx="154" cy="153"/>
                </a:xfrm>
                <a:prstGeom prst="ellipse">
                  <a:avLst/>
                </a:pr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" name="Google Shape;419;p38"/>
                <p:cNvSpPr/>
                <p:nvPr>
                  <p:custDataLst>
                    <p:tags r:id="rId38"/>
                  </p:custDataLst>
                </p:nvPr>
              </p:nvSpPr>
              <p:spPr>
                <a:xfrm>
                  <a:off x="13922" y="361"/>
                  <a:ext cx="154" cy="153"/>
                </a:xfrm>
                <a:prstGeom prst="ellipse">
                  <a:avLst/>
                </a:pr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" name="Google Shape;419;p38"/>
                <p:cNvSpPr/>
                <p:nvPr>
                  <p:custDataLst>
                    <p:tags r:id="rId39"/>
                  </p:custDataLst>
                </p:nvPr>
              </p:nvSpPr>
              <p:spPr>
                <a:xfrm>
                  <a:off x="13614" y="7499"/>
                  <a:ext cx="154" cy="153"/>
                </a:xfrm>
                <a:prstGeom prst="ellipse">
                  <a:avLst/>
                </a:pr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" name="Google Shape;419;p38"/>
                <p:cNvSpPr/>
                <p:nvPr>
                  <p:custDataLst>
                    <p:tags r:id="rId40"/>
                  </p:custDataLst>
                </p:nvPr>
              </p:nvSpPr>
              <p:spPr>
                <a:xfrm>
                  <a:off x="5541" y="7181"/>
                  <a:ext cx="154" cy="153"/>
                </a:xfrm>
                <a:prstGeom prst="ellipse">
                  <a:avLst/>
                </a:pr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418;p38"/>
                <p:cNvSpPr/>
                <p:nvPr>
                  <p:custDataLst>
                    <p:tags r:id="rId41"/>
                  </p:custDataLst>
                </p:nvPr>
              </p:nvSpPr>
              <p:spPr>
                <a:xfrm>
                  <a:off x="12973" y="835"/>
                  <a:ext cx="641" cy="6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26" h="3383" extrusionOk="0">
                      <a:moveTo>
                        <a:pt x="1713" y="0"/>
                      </a:moveTo>
                      <a:cubicBezTo>
                        <a:pt x="1670" y="0"/>
                        <a:pt x="1627" y="22"/>
                        <a:pt x="1603" y="65"/>
                      </a:cubicBezTo>
                      <a:lnTo>
                        <a:pt x="1087" y="1011"/>
                      </a:lnTo>
                      <a:cubicBezTo>
                        <a:pt x="1070" y="1033"/>
                        <a:pt x="1055" y="1055"/>
                        <a:pt x="1033" y="1065"/>
                      </a:cubicBezTo>
                      <a:lnTo>
                        <a:pt x="87" y="1581"/>
                      </a:lnTo>
                      <a:cubicBezTo>
                        <a:pt x="0" y="1630"/>
                        <a:pt x="0" y="1753"/>
                        <a:pt x="87" y="1802"/>
                      </a:cubicBezTo>
                      <a:lnTo>
                        <a:pt x="1033" y="2318"/>
                      </a:lnTo>
                      <a:cubicBezTo>
                        <a:pt x="1055" y="2328"/>
                        <a:pt x="1070" y="2350"/>
                        <a:pt x="1087" y="2372"/>
                      </a:cubicBezTo>
                      <a:lnTo>
                        <a:pt x="1603" y="3318"/>
                      </a:lnTo>
                      <a:cubicBezTo>
                        <a:pt x="1627" y="3361"/>
                        <a:pt x="1670" y="3383"/>
                        <a:pt x="1713" y="3383"/>
                      </a:cubicBezTo>
                      <a:cubicBezTo>
                        <a:pt x="1756" y="3383"/>
                        <a:pt x="1799" y="3361"/>
                        <a:pt x="1822" y="3318"/>
                      </a:cubicBezTo>
                      <a:lnTo>
                        <a:pt x="2339" y="2372"/>
                      </a:lnTo>
                      <a:cubicBezTo>
                        <a:pt x="2350" y="2350"/>
                        <a:pt x="2371" y="2328"/>
                        <a:pt x="2388" y="2318"/>
                      </a:cubicBezTo>
                      <a:lnTo>
                        <a:pt x="3334" y="1802"/>
                      </a:lnTo>
                      <a:cubicBezTo>
                        <a:pt x="3425" y="1753"/>
                        <a:pt x="3425" y="1630"/>
                        <a:pt x="3334" y="1581"/>
                      </a:cubicBezTo>
                      <a:lnTo>
                        <a:pt x="2388" y="1065"/>
                      </a:lnTo>
                      <a:cubicBezTo>
                        <a:pt x="2371" y="1055"/>
                        <a:pt x="2350" y="1033"/>
                        <a:pt x="2339" y="1011"/>
                      </a:cubicBezTo>
                      <a:lnTo>
                        <a:pt x="1822" y="65"/>
                      </a:lnTo>
                      <a:cubicBezTo>
                        <a:pt x="1799" y="22"/>
                        <a:pt x="1756" y="0"/>
                        <a:pt x="1713" y="0"/>
                      </a:cubicBezTo>
                      <a:close/>
                    </a:path>
                  </a:pathLst>
                </a:custGeom>
                <a:solidFill>
                  <a:srgbClr val="EDEDED"/>
                </a:solidFill>
                <a:ln w="19050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pic>
            <p:nvPicPr>
              <p:cNvPr id="231" name="图片 230" descr="图层 2"/>
              <p:cNvPicPr>
                <a:picLocks noChangeAspect="1"/>
              </p:cNvPicPr>
              <p:nvPr>
                <p:custDataLst>
                  <p:tags r:id="rId14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544" y="4332"/>
                <a:ext cx="1000" cy="442"/>
              </a:xfrm>
              <a:prstGeom prst="rect">
                <a:avLst/>
              </a:prstGeom>
            </p:spPr>
          </p:pic>
          <p:pic>
            <p:nvPicPr>
              <p:cNvPr id="5" name="图片 4" descr="图层 2"/>
              <p:cNvPicPr>
                <a:picLocks noChangeAspect="1"/>
              </p:cNvPicPr>
              <p:nvPr>
                <p:custDataLst>
                  <p:tags r:id="rId15"/>
                </p:custDataLst>
              </p:nvPr>
            </p:nvPicPr>
            <p:blipFill>
              <a:blip r:embed="rId45"/>
              <a:stretch>
                <a:fillRect/>
              </a:stretch>
            </p:blipFill>
            <p:spPr>
              <a:xfrm>
                <a:off x="10254" y="6808"/>
                <a:ext cx="1911" cy="844"/>
              </a:xfrm>
              <a:prstGeom prst="rect">
                <a:avLst/>
              </a:prstGeom>
            </p:spPr>
          </p:pic>
          <p:grpSp>
            <p:nvGrpSpPr>
              <p:cNvPr id="31" name="组合 30"/>
              <p:cNvGrpSpPr/>
              <p:nvPr/>
            </p:nvGrpSpPr>
            <p:grpSpPr>
              <a:xfrm>
                <a:off x="201" y="702"/>
                <a:ext cx="2013" cy="1955"/>
                <a:chOff x="8426" y="4996"/>
                <a:chExt cx="943" cy="916"/>
              </a:xfrm>
            </p:grpSpPr>
            <p:sp>
              <p:nvSpPr>
                <p:cNvPr id="32" name="Google Shape;560;p17"/>
                <p:cNvSpPr/>
                <p:nvPr>
                  <p:custDataLst>
                    <p:tags r:id="rId16"/>
                  </p:custDataLst>
                </p:nvPr>
              </p:nvSpPr>
              <p:spPr>
                <a:xfrm rot="21465419">
                  <a:off x="8496" y="5482"/>
                  <a:ext cx="421" cy="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4" h="6678" extrusionOk="0">
                      <a:moveTo>
                        <a:pt x="175" y="0"/>
                      </a:moveTo>
                      <a:lnTo>
                        <a:pt x="1" y="122"/>
                      </a:lnTo>
                      <a:lnTo>
                        <a:pt x="4721" y="6678"/>
                      </a:lnTo>
                      <a:lnTo>
                        <a:pt x="6783" y="5192"/>
                      </a:lnTo>
                      <a:lnTo>
                        <a:pt x="6713" y="4580"/>
                      </a:lnTo>
                      <a:lnTo>
                        <a:pt x="4703" y="6031"/>
                      </a:lnTo>
                      <a:cubicBezTo>
                        <a:pt x="4668" y="6049"/>
                        <a:pt x="4633" y="6066"/>
                        <a:pt x="4616" y="6066"/>
                      </a:cubicBezTo>
                      <a:cubicBezTo>
                        <a:pt x="4598" y="6066"/>
                        <a:pt x="4598" y="6066"/>
                        <a:pt x="4581" y="6049"/>
                      </a:cubicBezTo>
                      <a:cubicBezTo>
                        <a:pt x="4546" y="6049"/>
                        <a:pt x="4511" y="6031"/>
                        <a:pt x="4493" y="5996"/>
                      </a:cubicBezTo>
                      <a:lnTo>
                        <a:pt x="175" y="0"/>
                      </a:lnTo>
                      <a:close/>
                    </a:path>
                  </a:pathLst>
                </a:custGeom>
                <a:solidFill>
                  <a:srgbClr val="517F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" name="Google Shape;561;p17"/>
                <p:cNvSpPr/>
                <p:nvPr>
                  <p:custDataLst>
                    <p:tags r:id="rId17"/>
                  </p:custDataLst>
                </p:nvPr>
              </p:nvSpPr>
              <p:spPr>
                <a:xfrm rot="21465419">
                  <a:off x="8933" y="5725"/>
                  <a:ext cx="26" cy="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875" extrusionOk="0">
                      <a:moveTo>
                        <a:pt x="350" y="1"/>
                      </a:moveTo>
                      <a:lnTo>
                        <a:pt x="0" y="263"/>
                      </a:lnTo>
                      <a:lnTo>
                        <a:pt x="53" y="875"/>
                      </a:lnTo>
                      <a:lnTo>
                        <a:pt x="420" y="612"/>
                      </a:lnTo>
                      <a:lnTo>
                        <a:pt x="350" y="1"/>
                      </a:lnTo>
                      <a:close/>
                    </a:path>
                  </a:pathLst>
                </a:custGeom>
                <a:solidFill>
                  <a:srgbClr val="3A51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4" name="Google Shape;562;p17"/>
                <p:cNvSpPr/>
                <p:nvPr>
                  <p:custDataLst>
                    <p:tags r:id="rId18"/>
                  </p:custDataLst>
                </p:nvPr>
              </p:nvSpPr>
              <p:spPr>
                <a:xfrm rot="21465419">
                  <a:off x="8916" y="5742"/>
                  <a:ext cx="21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" h="805" extrusionOk="0">
                      <a:moveTo>
                        <a:pt x="280" y="1"/>
                      </a:moveTo>
                      <a:lnTo>
                        <a:pt x="0" y="193"/>
                      </a:lnTo>
                      <a:lnTo>
                        <a:pt x="70" y="805"/>
                      </a:lnTo>
                      <a:lnTo>
                        <a:pt x="333" y="613"/>
                      </a:lnTo>
                      <a:lnTo>
                        <a:pt x="280" y="1"/>
                      </a:lnTo>
                      <a:close/>
                    </a:path>
                  </a:pathLst>
                </a:custGeom>
                <a:solidFill>
                  <a:srgbClr val="3A51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" name="Google Shape;563;p17"/>
                <p:cNvSpPr/>
                <p:nvPr>
                  <p:custDataLst>
                    <p:tags r:id="rId19"/>
                  </p:custDataLst>
                </p:nvPr>
              </p:nvSpPr>
              <p:spPr>
                <a:xfrm rot="21465419">
                  <a:off x="8965" y="5408"/>
                  <a:ext cx="362" cy="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40" h="5455" extrusionOk="0">
                      <a:moveTo>
                        <a:pt x="5839" y="0"/>
                      </a:moveTo>
                      <a:cubicBezTo>
                        <a:pt x="5577" y="507"/>
                        <a:pt x="5210" y="961"/>
                        <a:pt x="4703" y="1311"/>
                      </a:cubicBezTo>
                      <a:lnTo>
                        <a:pt x="3986" y="1818"/>
                      </a:lnTo>
                      <a:cubicBezTo>
                        <a:pt x="4021" y="1888"/>
                        <a:pt x="4004" y="1958"/>
                        <a:pt x="3934" y="2010"/>
                      </a:cubicBezTo>
                      <a:lnTo>
                        <a:pt x="0" y="4842"/>
                      </a:lnTo>
                      <a:lnTo>
                        <a:pt x="70" y="5454"/>
                      </a:lnTo>
                      <a:lnTo>
                        <a:pt x="3724" y="2832"/>
                      </a:lnTo>
                      <a:lnTo>
                        <a:pt x="3654" y="2727"/>
                      </a:lnTo>
                      <a:cubicBezTo>
                        <a:pt x="3619" y="2692"/>
                        <a:pt x="3619" y="2657"/>
                        <a:pt x="3619" y="2622"/>
                      </a:cubicBezTo>
                      <a:cubicBezTo>
                        <a:pt x="3619" y="2587"/>
                        <a:pt x="3654" y="2552"/>
                        <a:pt x="3672" y="2517"/>
                      </a:cubicBezTo>
                      <a:lnTo>
                        <a:pt x="4528" y="1923"/>
                      </a:lnTo>
                      <a:cubicBezTo>
                        <a:pt x="5192" y="1433"/>
                        <a:pt x="5647" y="752"/>
                        <a:pt x="5839" y="0"/>
                      </a:cubicBezTo>
                      <a:close/>
                    </a:path>
                  </a:pathLst>
                </a:custGeom>
                <a:solidFill>
                  <a:srgbClr val="8698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" name="Google Shape;564;p17"/>
                <p:cNvSpPr/>
                <p:nvPr>
                  <p:custDataLst>
                    <p:tags r:id="rId20"/>
                  </p:custDataLst>
                </p:nvPr>
              </p:nvSpPr>
              <p:spPr>
                <a:xfrm rot="21465419">
                  <a:off x="8954" y="5712"/>
                  <a:ext cx="22" cy="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1" h="805" extrusionOk="0">
                      <a:moveTo>
                        <a:pt x="280" y="0"/>
                      </a:moveTo>
                      <a:lnTo>
                        <a:pt x="1" y="193"/>
                      </a:lnTo>
                      <a:lnTo>
                        <a:pt x="71" y="804"/>
                      </a:lnTo>
                      <a:lnTo>
                        <a:pt x="350" y="612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3941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" name="Google Shape;565;p17"/>
                <p:cNvSpPr/>
                <p:nvPr>
                  <p:custDataLst>
                    <p:tags r:id="rId21"/>
                  </p:custDataLst>
                </p:nvPr>
              </p:nvSpPr>
              <p:spPr>
                <a:xfrm rot="21465419">
                  <a:off x="8474" y="5467"/>
                  <a:ext cx="446" cy="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6" h="7273" extrusionOk="0">
                      <a:moveTo>
                        <a:pt x="368" y="0"/>
                      </a:moveTo>
                      <a:lnTo>
                        <a:pt x="70" y="210"/>
                      </a:lnTo>
                      <a:cubicBezTo>
                        <a:pt x="18" y="263"/>
                        <a:pt x="0" y="350"/>
                        <a:pt x="53" y="420"/>
                      </a:cubicBezTo>
                      <a:lnTo>
                        <a:pt x="4930" y="7220"/>
                      </a:lnTo>
                      <a:cubicBezTo>
                        <a:pt x="4965" y="7238"/>
                        <a:pt x="4983" y="7273"/>
                        <a:pt x="5035" y="7273"/>
                      </a:cubicBezTo>
                      <a:lnTo>
                        <a:pt x="5053" y="7273"/>
                      </a:lnTo>
                      <a:cubicBezTo>
                        <a:pt x="5088" y="7273"/>
                        <a:pt x="5105" y="7273"/>
                        <a:pt x="5140" y="7255"/>
                      </a:cubicBezTo>
                      <a:lnTo>
                        <a:pt x="7185" y="5769"/>
                      </a:lnTo>
                      <a:lnTo>
                        <a:pt x="7150" y="5437"/>
                      </a:lnTo>
                      <a:lnTo>
                        <a:pt x="5088" y="6923"/>
                      </a:lnTo>
                      <a:lnTo>
                        <a:pt x="368" y="367"/>
                      </a:lnTo>
                      <a:lnTo>
                        <a:pt x="542" y="245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517FC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" name="Google Shape;566;p17"/>
                <p:cNvSpPr/>
                <p:nvPr>
                  <p:custDataLst>
                    <p:tags r:id="rId22"/>
                  </p:custDataLst>
                </p:nvPr>
              </p:nvSpPr>
              <p:spPr>
                <a:xfrm rot="21465419">
                  <a:off x="8937" y="5762"/>
                  <a:ext cx="25" cy="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595" extrusionOk="0">
                      <a:moveTo>
                        <a:pt x="368" y="0"/>
                      </a:moveTo>
                      <a:lnTo>
                        <a:pt x="1" y="263"/>
                      </a:lnTo>
                      <a:lnTo>
                        <a:pt x="36" y="595"/>
                      </a:lnTo>
                      <a:lnTo>
                        <a:pt x="403" y="333"/>
                      </a:lnTo>
                      <a:lnTo>
                        <a:pt x="368" y="0"/>
                      </a:lnTo>
                      <a:close/>
                    </a:path>
                  </a:pathLst>
                </a:custGeom>
                <a:solidFill>
                  <a:srgbClr val="3A51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567;p17"/>
                <p:cNvSpPr/>
                <p:nvPr>
                  <p:custDataLst>
                    <p:tags r:id="rId23"/>
                  </p:custDataLst>
                </p:nvPr>
              </p:nvSpPr>
              <p:spPr>
                <a:xfrm rot="21465419">
                  <a:off x="8921" y="5779"/>
                  <a:ext cx="18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" h="526" extrusionOk="0">
                      <a:moveTo>
                        <a:pt x="263" y="1"/>
                      </a:moveTo>
                      <a:lnTo>
                        <a:pt x="0" y="193"/>
                      </a:lnTo>
                      <a:lnTo>
                        <a:pt x="35" y="525"/>
                      </a:lnTo>
                      <a:lnTo>
                        <a:pt x="298" y="333"/>
                      </a:lnTo>
                      <a:lnTo>
                        <a:pt x="263" y="1"/>
                      </a:lnTo>
                      <a:close/>
                    </a:path>
                  </a:pathLst>
                </a:custGeom>
                <a:solidFill>
                  <a:srgbClr val="3A51A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568;p17"/>
                <p:cNvSpPr/>
                <p:nvPr>
                  <p:custDataLst>
                    <p:tags r:id="rId24"/>
                  </p:custDataLst>
                </p:nvPr>
              </p:nvSpPr>
              <p:spPr>
                <a:xfrm rot="21465419">
                  <a:off x="8969" y="5333"/>
                  <a:ext cx="384" cy="4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7011" extrusionOk="0">
                      <a:moveTo>
                        <a:pt x="6171" y="0"/>
                      </a:moveTo>
                      <a:cubicBezTo>
                        <a:pt x="6119" y="420"/>
                        <a:pt x="5979" y="839"/>
                        <a:pt x="5769" y="1224"/>
                      </a:cubicBezTo>
                      <a:cubicBezTo>
                        <a:pt x="5577" y="1976"/>
                        <a:pt x="5122" y="2657"/>
                        <a:pt x="4458" y="3147"/>
                      </a:cubicBezTo>
                      <a:lnTo>
                        <a:pt x="3602" y="3741"/>
                      </a:lnTo>
                      <a:cubicBezTo>
                        <a:pt x="3584" y="3776"/>
                        <a:pt x="3549" y="3811"/>
                        <a:pt x="3549" y="3846"/>
                      </a:cubicBezTo>
                      <a:cubicBezTo>
                        <a:pt x="3549" y="3881"/>
                        <a:pt x="3549" y="3916"/>
                        <a:pt x="3584" y="3951"/>
                      </a:cubicBezTo>
                      <a:lnTo>
                        <a:pt x="3654" y="4056"/>
                      </a:lnTo>
                      <a:lnTo>
                        <a:pt x="0" y="6678"/>
                      </a:lnTo>
                      <a:lnTo>
                        <a:pt x="35" y="7010"/>
                      </a:lnTo>
                      <a:lnTo>
                        <a:pt x="3934" y="4196"/>
                      </a:lnTo>
                      <a:cubicBezTo>
                        <a:pt x="3969" y="4178"/>
                        <a:pt x="3986" y="4143"/>
                        <a:pt x="4004" y="4108"/>
                      </a:cubicBezTo>
                      <a:cubicBezTo>
                        <a:pt x="4004" y="4073"/>
                        <a:pt x="4004" y="4038"/>
                        <a:pt x="3969" y="4004"/>
                      </a:cubicBezTo>
                      <a:lnTo>
                        <a:pt x="3899" y="3899"/>
                      </a:lnTo>
                      <a:lnTo>
                        <a:pt x="4615" y="3374"/>
                      </a:lnTo>
                      <a:cubicBezTo>
                        <a:pt x="5647" y="2640"/>
                        <a:pt x="6189" y="1486"/>
                        <a:pt x="6189" y="315"/>
                      </a:cubicBezTo>
                      <a:cubicBezTo>
                        <a:pt x="6189" y="210"/>
                        <a:pt x="6189" y="105"/>
                        <a:pt x="6171" y="0"/>
                      </a:cubicBezTo>
                      <a:close/>
                    </a:path>
                  </a:pathLst>
                </a:custGeom>
                <a:solidFill>
                  <a:srgbClr val="8698B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569;p17"/>
                <p:cNvSpPr/>
                <p:nvPr>
                  <p:custDataLst>
                    <p:tags r:id="rId25"/>
                  </p:custDataLst>
                </p:nvPr>
              </p:nvSpPr>
              <p:spPr>
                <a:xfrm rot="21465419">
                  <a:off x="8959" y="5750"/>
                  <a:ext cx="20" cy="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" h="525" extrusionOk="0">
                      <a:moveTo>
                        <a:pt x="280" y="0"/>
                      </a:moveTo>
                      <a:lnTo>
                        <a:pt x="1" y="192"/>
                      </a:lnTo>
                      <a:lnTo>
                        <a:pt x="36" y="525"/>
                      </a:lnTo>
                      <a:lnTo>
                        <a:pt x="315" y="332"/>
                      </a:lnTo>
                      <a:lnTo>
                        <a:pt x="280" y="0"/>
                      </a:lnTo>
                      <a:close/>
                    </a:path>
                  </a:pathLst>
                </a:custGeom>
                <a:solidFill>
                  <a:srgbClr val="3941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570;p17"/>
                <p:cNvSpPr/>
                <p:nvPr>
                  <p:custDataLst>
                    <p:tags r:id="rId26"/>
                  </p:custDataLst>
                </p:nvPr>
              </p:nvSpPr>
              <p:spPr>
                <a:xfrm rot="21465419">
                  <a:off x="8463" y="5005"/>
                  <a:ext cx="906" cy="8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598" h="13238" extrusionOk="0">
                      <a:moveTo>
                        <a:pt x="9527" y="0"/>
                      </a:moveTo>
                      <a:cubicBezTo>
                        <a:pt x="8795" y="0"/>
                        <a:pt x="8054" y="223"/>
                        <a:pt x="7413" y="685"/>
                      </a:cubicBezTo>
                      <a:lnTo>
                        <a:pt x="0" y="6017"/>
                      </a:lnTo>
                      <a:lnTo>
                        <a:pt x="5192" y="13237"/>
                      </a:lnTo>
                      <a:lnTo>
                        <a:pt x="12604" y="7923"/>
                      </a:lnTo>
                      <a:cubicBezTo>
                        <a:pt x="14230" y="6751"/>
                        <a:pt x="14597" y="4496"/>
                        <a:pt x="13426" y="2871"/>
                      </a:cubicBezTo>
                      <a:lnTo>
                        <a:pt x="12465" y="1507"/>
                      </a:lnTo>
                      <a:cubicBezTo>
                        <a:pt x="11756" y="523"/>
                        <a:pt x="10650" y="0"/>
                        <a:pt x="9527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571;p17"/>
                <p:cNvSpPr/>
                <p:nvPr>
                  <p:custDataLst>
                    <p:tags r:id="rId27"/>
                  </p:custDataLst>
                </p:nvPr>
              </p:nvSpPr>
              <p:spPr>
                <a:xfrm rot="21465419">
                  <a:off x="8453" y="4996"/>
                  <a:ext cx="896" cy="8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41" h="13549" extrusionOk="0">
                      <a:moveTo>
                        <a:pt x="9703" y="315"/>
                      </a:moveTo>
                      <a:cubicBezTo>
                        <a:pt x="10769" y="315"/>
                        <a:pt x="11836" y="822"/>
                        <a:pt x="12517" y="1749"/>
                      </a:cubicBezTo>
                      <a:lnTo>
                        <a:pt x="13479" y="3112"/>
                      </a:lnTo>
                      <a:cubicBezTo>
                        <a:pt x="13916" y="3724"/>
                        <a:pt x="14126" y="4423"/>
                        <a:pt x="14126" y="5122"/>
                      </a:cubicBezTo>
                      <a:cubicBezTo>
                        <a:pt x="14126" y="6206"/>
                        <a:pt x="13636" y="7273"/>
                        <a:pt x="12692" y="7937"/>
                      </a:cubicBezTo>
                      <a:lnTo>
                        <a:pt x="5402" y="13181"/>
                      </a:lnTo>
                      <a:lnTo>
                        <a:pt x="385" y="6206"/>
                      </a:lnTo>
                      <a:lnTo>
                        <a:pt x="7675" y="962"/>
                      </a:lnTo>
                      <a:cubicBezTo>
                        <a:pt x="8287" y="525"/>
                        <a:pt x="8986" y="315"/>
                        <a:pt x="9703" y="315"/>
                      </a:cubicBezTo>
                      <a:close/>
                      <a:moveTo>
                        <a:pt x="9703" y="0"/>
                      </a:moveTo>
                      <a:cubicBezTo>
                        <a:pt x="8934" y="0"/>
                        <a:pt x="8164" y="228"/>
                        <a:pt x="7500" y="717"/>
                      </a:cubicBezTo>
                      <a:lnTo>
                        <a:pt x="88" y="6031"/>
                      </a:lnTo>
                      <a:cubicBezTo>
                        <a:pt x="18" y="6084"/>
                        <a:pt x="1" y="6189"/>
                        <a:pt x="53" y="6259"/>
                      </a:cubicBezTo>
                      <a:lnTo>
                        <a:pt x="5245" y="13496"/>
                      </a:lnTo>
                      <a:cubicBezTo>
                        <a:pt x="5263" y="13513"/>
                        <a:pt x="5297" y="13548"/>
                        <a:pt x="5350" y="13548"/>
                      </a:cubicBezTo>
                      <a:cubicBezTo>
                        <a:pt x="5385" y="13548"/>
                        <a:pt x="5420" y="13548"/>
                        <a:pt x="5455" y="13531"/>
                      </a:cubicBezTo>
                      <a:lnTo>
                        <a:pt x="12867" y="8199"/>
                      </a:lnTo>
                      <a:cubicBezTo>
                        <a:pt x="13898" y="7465"/>
                        <a:pt x="14440" y="6294"/>
                        <a:pt x="14440" y="5122"/>
                      </a:cubicBezTo>
                      <a:cubicBezTo>
                        <a:pt x="14440" y="4371"/>
                        <a:pt x="14213" y="3602"/>
                        <a:pt x="13741" y="2920"/>
                      </a:cubicBezTo>
                      <a:lnTo>
                        <a:pt x="12762" y="1574"/>
                      </a:lnTo>
                      <a:cubicBezTo>
                        <a:pt x="12028" y="542"/>
                        <a:pt x="10874" y="0"/>
                        <a:pt x="9703" y="0"/>
                      </a:cubicBezTo>
                      <a:close/>
                    </a:path>
                  </a:pathLst>
                </a:custGeom>
                <a:solidFill>
                  <a:srgbClr val="36363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572;p17"/>
                <p:cNvSpPr/>
                <p:nvPr>
                  <p:custDataLst>
                    <p:tags r:id="rId28"/>
                  </p:custDataLst>
                </p:nvPr>
              </p:nvSpPr>
              <p:spPr>
                <a:xfrm rot="21465419">
                  <a:off x="8437" y="5073"/>
                  <a:ext cx="763" cy="7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91" h="12500" extrusionOk="0">
                      <a:moveTo>
                        <a:pt x="6854" y="1"/>
                      </a:moveTo>
                      <a:lnTo>
                        <a:pt x="1" y="4930"/>
                      </a:lnTo>
                      <a:lnTo>
                        <a:pt x="5438" y="12500"/>
                      </a:lnTo>
                      <a:lnTo>
                        <a:pt x="12290" y="7570"/>
                      </a:lnTo>
                      <a:lnTo>
                        <a:pt x="6854" y="1"/>
                      </a:lnTo>
                      <a:close/>
                    </a:path>
                  </a:pathLst>
                </a:custGeom>
                <a:solidFill>
                  <a:srgbClr val="F89A9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573;p17"/>
                <p:cNvSpPr/>
                <p:nvPr>
                  <p:custDataLst>
                    <p:tags r:id="rId29"/>
                  </p:custDataLst>
                </p:nvPr>
              </p:nvSpPr>
              <p:spPr>
                <a:xfrm rot="21465419">
                  <a:off x="8426" y="5064"/>
                  <a:ext cx="784" cy="7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40" h="12800" extrusionOk="0">
                      <a:moveTo>
                        <a:pt x="6993" y="363"/>
                      </a:moveTo>
                      <a:lnTo>
                        <a:pt x="12255" y="7689"/>
                      </a:lnTo>
                      <a:lnTo>
                        <a:pt x="12255" y="7689"/>
                      </a:lnTo>
                      <a:lnTo>
                        <a:pt x="5647" y="12443"/>
                      </a:lnTo>
                      <a:lnTo>
                        <a:pt x="385" y="5118"/>
                      </a:lnTo>
                      <a:lnTo>
                        <a:pt x="6993" y="363"/>
                      </a:lnTo>
                      <a:close/>
                      <a:moveTo>
                        <a:pt x="7028" y="1"/>
                      </a:moveTo>
                      <a:cubicBezTo>
                        <a:pt x="6998" y="1"/>
                        <a:pt x="6968" y="11"/>
                        <a:pt x="6940" y="31"/>
                      </a:cubicBezTo>
                      <a:lnTo>
                        <a:pt x="70" y="4961"/>
                      </a:lnTo>
                      <a:cubicBezTo>
                        <a:pt x="18" y="5013"/>
                        <a:pt x="0" y="5101"/>
                        <a:pt x="35" y="5171"/>
                      </a:cubicBezTo>
                      <a:lnTo>
                        <a:pt x="5489" y="12740"/>
                      </a:lnTo>
                      <a:cubicBezTo>
                        <a:pt x="5507" y="12775"/>
                        <a:pt x="5542" y="12793"/>
                        <a:pt x="5577" y="12793"/>
                      </a:cubicBezTo>
                      <a:cubicBezTo>
                        <a:pt x="5592" y="12798"/>
                        <a:pt x="5606" y="12800"/>
                        <a:pt x="5619" y="12800"/>
                      </a:cubicBezTo>
                      <a:cubicBezTo>
                        <a:pt x="5650" y="12800"/>
                        <a:pt x="5674" y="12787"/>
                        <a:pt x="5699" y="12775"/>
                      </a:cubicBezTo>
                      <a:lnTo>
                        <a:pt x="12552" y="7845"/>
                      </a:lnTo>
                      <a:cubicBezTo>
                        <a:pt x="12622" y="7793"/>
                        <a:pt x="12639" y="7706"/>
                        <a:pt x="12587" y="7636"/>
                      </a:cubicBezTo>
                      <a:lnTo>
                        <a:pt x="7150" y="66"/>
                      </a:lnTo>
                      <a:cubicBezTo>
                        <a:pt x="7118" y="24"/>
                        <a:pt x="7074" y="1"/>
                        <a:pt x="70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574;p17"/>
                <p:cNvSpPr/>
                <p:nvPr>
                  <p:custDataLst>
                    <p:tags r:id="rId30"/>
                  </p:custDataLst>
                </p:nvPr>
              </p:nvSpPr>
              <p:spPr>
                <a:xfrm rot="21465419">
                  <a:off x="8713" y="5433"/>
                  <a:ext cx="481" cy="3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46" h="6329" extrusionOk="0">
                      <a:moveTo>
                        <a:pt x="6609" y="1"/>
                      </a:moveTo>
                      <a:lnTo>
                        <a:pt x="1" y="4773"/>
                      </a:lnTo>
                      <a:lnTo>
                        <a:pt x="1102" y="6329"/>
                      </a:lnTo>
                      <a:lnTo>
                        <a:pt x="7745" y="1592"/>
                      </a:lnTo>
                      <a:lnTo>
                        <a:pt x="6609" y="1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575;p17"/>
                <p:cNvSpPr/>
                <p:nvPr>
                  <p:custDataLst>
                    <p:tags r:id="rId31"/>
                  </p:custDataLst>
                </p:nvPr>
              </p:nvSpPr>
              <p:spPr>
                <a:xfrm rot="21465419">
                  <a:off x="9132" y="5256"/>
                  <a:ext cx="196" cy="2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5" h="3986" extrusionOk="0">
                      <a:moveTo>
                        <a:pt x="3095" y="0"/>
                      </a:moveTo>
                      <a:lnTo>
                        <a:pt x="0" y="2570"/>
                      </a:lnTo>
                      <a:lnTo>
                        <a:pt x="1014" y="3986"/>
                      </a:lnTo>
                      <a:cubicBezTo>
                        <a:pt x="1032" y="3986"/>
                        <a:pt x="1032" y="3986"/>
                        <a:pt x="1049" y="3968"/>
                      </a:cubicBezTo>
                      <a:lnTo>
                        <a:pt x="1609" y="3566"/>
                      </a:lnTo>
                      <a:cubicBezTo>
                        <a:pt x="1749" y="3461"/>
                        <a:pt x="1941" y="3304"/>
                        <a:pt x="2168" y="3112"/>
                      </a:cubicBezTo>
                      <a:cubicBezTo>
                        <a:pt x="2832" y="2447"/>
                        <a:pt x="3165" y="1573"/>
                        <a:pt x="3165" y="664"/>
                      </a:cubicBezTo>
                      <a:cubicBezTo>
                        <a:pt x="3165" y="629"/>
                        <a:pt x="3165" y="577"/>
                        <a:pt x="3165" y="542"/>
                      </a:cubicBezTo>
                      <a:cubicBezTo>
                        <a:pt x="3147" y="210"/>
                        <a:pt x="3095" y="0"/>
                        <a:pt x="309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576;p17"/>
                <p:cNvSpPr/>
                <p:nvPr>
                  <p:custDataLst>
                    <p:tags r:id="rId32"/>
                  </p:custDataLst>
                </p:nvPr>
              </p:nvSpPr>
              <p:spPr>
                <a:xfrm rot="21465419">
                  <a:off x="9197" y="5288"/>
                  <a:ext cx="135" cy="2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9" h="3427" extrusionOk="0">
                      <a:moveTo>
                        <a:pt x="2116" y="0"/>
                      </a:moveTo>
                      <a:cubicBezTo>
                        <a:pt x="2116" y="35"/>
                        <a:pt x="2116" y="87"/>
                        <a:pt x="2116" y="122"/>
                      </a:cubicBezTo>
                      <a:cubicBezTo>
                        <a:pt x="2116" y="1031"/>
                        <a:pt x="1783" y="1905"/>
                        <a:pt x="1119" y="2570"/>
                      </a:cubicBezTo>
                      <a:cubicBezTo>
                        <a:pt x="1154" y="2535"/>
                        <a:pt x="1207" y="2500"/>
                        <a:pt x="1241" y="2465"/>
                      </a:cubicBezTo>
                      <a:cubicBezTo>
                        <a:pt x="2081" y="1748"/>
                        <a:pt x="2168" y="647"/>
                        <a:pt x="2116" y="0"/>
                      </a:cubicBezTo>
                      <a:close/>
                      <a:moveTo>
                        <a:pt x="560" y="3024"/>
                      </a:moveTo>
                      <a:lnTo>
                        <a:pt x="0" y="3426"/>
                      </a:lnTo>
                      <a:cubicBezTo>
                        <a:pt x="53" y="3409"/>
                        <a:pt x="193" y="3321"/>
                        <a:pt x="560" y="3024"/>
                      </a:cubicBezTo>
                      <a:close/>
                    </a:path>
                  </a:pathLst>
                </a:custGeom>
                <a:solidFill>
                  <a:srgbClr val="3941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577;p17"/>
                <p:cNvSpPr/>
                <p:nvPr>
                  <p:custDataLst>
                    <p:tags r:id="rId33"/>
                  </p:custDataLst>
                </p:nvPr>
              </p:nvSpPr>
              <p:spPr>
                <a:xfrm rot="21465419">
                  <a:off x="8528" y="5212"/>
                  <a:ext cx="302" cy="2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70" h="3357" extrusionOk="0">
                      <a:moveTo>
                        <a:pt x="4350" y="0"/>
                      </a:moveTo>
                      <a:cubicBezTo>
                        <a:pt x="4307" y="0"/>
                        <a:pt x="4265" y="9"/>
                        <a:pt x="4225" y="29"/>
                      </a:cubicBezTo>
                      <a:cubicBezTo>
                        <a:pt x="2827" y="728"/>
                        <a:pt x="1568" y="1812"/>
                        <a:pt x="292" y="2704"/>
                      </a:cubicBezTo>
                      <a:cubicBezTo>
                        <a:pt x="0" y="2908"/>
                        <a:pt x="256" y="3356"/>
                        <a:pt x="553" y="3356"/>
                      </a:cubicBezTo>
                      <a:cubicBezTo>
                        <a:pt x="611" y="3356"/>
                        <a:pt x="671" y="3339"/>
                        <a:pt x="729" y="3298"/>
                      </a:cubicBezTo>
                      <a:cubicBezTo>
                        <a:pt x="2023" y="2407"/>
                        <a:pt x="3491" y="1603"/>
                        <a:pt x="4645" y="519"/>
                      </a:cubicBezTo>
                      <a:cubicBezTo>
                        <a:pt x="4870" y="324"/>
                        <a:pt x="4606" y="0"/>
                        <a:pt x="435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" name="Google Shape;578;p17"/>
                <p:cNvSpPr/>
                <p:nvPr>
                  <p:custDataLst>
                    <p:tags r:id="rId34"/>
                  </p:custDataLst>
                </p:nvPr>
              </p:nvSpPr>
              <p:spPr>
                <a:xfrm rot="21465419">
                  <a:off x="8923" y="5042"/>
                  <a:ext cx="250" cy="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26" h="1308" extrusionOk="0">
                      <a:moveTo>
                        <a:pt x="2023" y="0"/>
                      </a:moveTo>
                      <a:cubicBezTo>
                        <a:pt x="1327" y="0"/>
                        <a:pt x="628" y="245"/>
                        <a:pt x="185" y="724"/>
                      </a:cubicBezTo>
                      <a:cubicBezTo>
                        <a:pt x="1" y="908"/>
                        <a:pt x="235" y="1308"/>
                        <a:pt x="484" y="1308"/>
                      </a:cubicBezTo>
                      <a:cubicBezTo>
                        <a:pt x="518" y="1308"/>
                        <a:pt x="553" y="1300"/>
                        <a:pt x="587" y="1283"/>
                      </a:cubicBezTo>
                      <a:cubicBezTo>
                        <a:pt x="989" y="1091"/>
                        <a:pt x="1356" y="881"/>
                        <a:pt x="1811" y="829"/>
                      </a:cubicBezTo>
                      <a:cubicBezTo>
                        <a:pt x="1885" y="820"/>
                        <a:pt x="1957" y="816"/>
                        <a:pt x="2027" y="816"/>
                      </a:cubicBezTo>
                      <a:cubicBezTo>
                        <a:pt x="2546" y="816"/>
                        <a:pt x="2944" y="1030"/>
                        <a:pt x="3437" y="1231"/>
                      </a:cubicBezTo>
                      <a:cubicBezTo>
                        <a:pt x="3488" y="1255"/>
                        <a:pt x="3539" y="1266"/>
                        <a:pt x="3587" y="1266"/>
                      </a:cubicBezTo>
                      <a:cubicBezTo>
                        <a:pt x="3848" y="1266"/>
                        <a:pt x="4025" y="942"/>
                        <a:pt x="3804" y="706"/>
                      </a:cubicBezTo>
                      <a:cubicBezTo>
                        <a:pt x="3373" y="232"/>
                        <a:pt x="2699" y="0"/>
                        <a:pt x="202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5" name="组合 74"/>
            <p:cNvGrpSpPr/>
            <p:nvPr/>
          </p:nvGrpSpPr>
          <p:grpSpPr>
            <a:xfrm>
              <a:off x="7622" y="6415"/>
              <a:ext cx="1872" cy="1435"/>
              <a:chOff x="11820" y="381"/>
              <a:chExt cx="1633" cy="1250"/>
            </a:xfrm>
          </p:grpSpPr>
          <p:sp>
            <p:nvSpPr>
              <p:cNvPr id="76" name="Google Shape;672;p17"/>
              <p:cNvSpPr/>
              <p:nvPr>
                <p:custDataLst>
                  <p:tags r:id="rId2"/>
                </p:custDataLst>
              </p:nvPr>
            </p:nvSpPr>
            <p:spPr>
              <a:xfrm rot="12316570">
                <a:off x="12188" y="393"/>
                <a:ext cx="1265" cy="1205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674;p17"/>
              <p:cNvSpPr/>
              <p:nvPr>
                <p:custDataLst>
                  <p:tags r:id="rId3"/>
                </p:custDataLst>
              </p:nvPr>
            </p:nvSpPr>
            <p:spPr>
              <a:xfrm rot="12316570">
                <a:off x="12208" y="460"/>
                <a:ext cx="1229" cy="1160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rgbClr val="72A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675;p17"/>
              <p:cNvSpPr/>
              <p:nvPr>
                <p:custDataLst>
                  <p:tags r:id="rId4"/>
                </p:custDataLst>
              </p:nvPr>
            </p:nvSpPr>
            <p:spPr>
              <a:xfrm rot="12316570">
                <a:off x="12195" y="445"/>
                <a:ext cx="1251" cy="1186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676;p17"/>
              <p:cNvSpPr/>
              <p:nvPr>
                <p:custDataLst>
                  <p:tags r:id="rId5"/>
                </p:custDataLst>
              </p:nvPr>
            </p:nvSpPr>
            <p:spPr>
              <a:xfrm rot="12316570">
                <a:off x="11977" y="786"/>
                <a:ext cx="595" cy="639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72A0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677;p17"/>
              <p:cNvSpPr/>
              <p:nvPr>
                <p:custDataLst>
                  <p:tags r:id="rId6"/>
                </p:custDataLst>
              </p:nvPr>
            </p:nvSpPr>
            <p:spPr>
              <a:xfrm rot="12316570">
                <a:off x="11963" y="773"/>
                <a:ext cx="621" cy="666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678;p17"/>
              <p:cNvSpPr/>
              <p:nvPr>
                <p:custDataLst>
                  <p:tags r:id="rId7"/>
                </p:custDataLst>
              </p:nvPr>
            </p:nvSpPr>
            <p:spPr>
              <a:xfrm rot="12316570">
                <a:off x="12045" y="734"/>
                <a:ext cx="157" cy="430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B2C9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679;p17"/>
              <p:cNvSpPr/>
              <p:nvPr>
                <p:custDataLst>
                  <p:tags r:id="rId8"/>
                </p:custDataLst>
              </p:nvPr>
            </p:nvSpPr>
            <p:spPr>
              <a:xfrm rot="12316570">
                <a:off x="11822" y="1089"/>
                <a:ext cx="247" cy="24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680;p17"/>
              <p:cNvSpPr/>
              <p:nvPr>
                <p:custDataLst>
                  <p:tags r:id="rId9"/>
                </p:custDataLst>
              </p:nvPr>
            </p:nvSpPr>
            <p:spPr>
              <a:xfrm rot="12316570">
                <a:off x="11820" y="1077"/>
                <a:ext cx="260" cy="278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681;p17"/>
              <p:cNvSpPr/>
              <p:nvPr>
                <p:custDataLst>
                  <p:tags r:id="rId10"/>
                </p:custDataLst>
              </p:nvPr>
            </p:nvSpPr>
            <p:spPr>
              <a:xfrm rot="12316570">
                <a:off x="11870" y="1090"/>
                <a:ext cx="87" cy="136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FFB9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683;p17"/>
              <p:cNvSpPr/>
              <p:nvPr>
                <p:custDataLst>
                  <p:tags r:id="rId11"/>
                </p:custDataLst>
              </p:nvPr>
            </p:nvSpPr>
            <p:spPr>
              <a:xfrm rot="12316570">
                <a:off x="12553" y="1046"/>
                <a:ext cx="611" cy="477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684;p17"/>
              <p:cNvSpPr/>
              <p:nvPr>
                <p:custDataLst>
                  <p:tags r:id="rId12"/>
                </p:custDataLst>
              </p:nvPr>
            </p:nvSpPr>
            <p:spPr>
              <a:xfrm rot="12316570">
                <a:off x="12030" y="1272"/>
                <a:ext cx="319" cy="91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673;p17"/>
              <p:cNvSpPr/>
              <p:nvPr>
                <p:custDataLst>
                  <p:tags r:id="rId13"/>
                </p:custDataLst>
              </p:nvPr>
            </p:nvSpPr>
            <p:spPr>
              <a:xfrm rot="12316570">
                <a:off x="12163" y="381"/>
                <a:ext cx="1286" cy="1230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9" name="Google Shape;200;p33"/>
          <p:cNvSpPr txBox="1"/>
          <p:nvPr>
            <p:custDataLst>
              <p:tags r:id="rId1"/>
            </p:custDataLst>
          </p:nvPr>
        </p:nvSpPr>
        <p:spPr>
          <a:xfrm>
            <a:off x="1557337" y="92871"/>
            <a:ext cx="6029325" cy="52324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rgbClr val="000000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Элементы буквы В</a:t>
            </a:r>
            <a:endParaRPr lang="en-GB" sz="3200" dirty="0">
              <a:solidFill>
                <a:srgbClr val="000000"/>
              </a:soli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2327093" y="861408"/>
            <a:ext cx="4425346" cy="3283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89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1136"/>
            <a:ext cx="9144000" cy="38270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6643"/>
            <a:ext cx="9144000" cy="382709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573745" y="1592355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029265" y="1592355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62649" y="1592355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896033" y="1592355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2986356" y="1564340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173077" y="1544169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4661089" y="1532962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5127250" y="1508311"/>
            <a:ext cx="87405" cy="8740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93411" y="1508311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052294" y="1504949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86338" y="3853703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524002" y="3882838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010340" y="3882838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2421607" y="3882838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886065" y="3853703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997155" y="3797673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331075" y="3795432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874573" y="3795432"/>
            <a:ext cx="87405" cy="87406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379524" y="1520637"/>
            <a:ext cx="87405" cy="87406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组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r="29818"/>
          <a:stretch/>
        </p:blipFill>
        <p:spPr>
          <a:xfrm>
            <a:off x="394286" y="1182171"/>
            <a:ext cx="8355427" cy="277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29" y="1095935"/>
            <a:ext cx="7416489" cy="3777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429" y="1095935"/>
            <a:ext cx="7416489" cy="3777797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1848971" y="1808629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71166" y="1808628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731995" y="1810869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462618" y="1768287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01789" y="1808627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775013" y="2740959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076019" y="2740957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757771" y="2740959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365565" y="2740958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100930" y="2716301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731131" y="2718543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5455036" y="2716300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340046" y="2718543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873882" y="2718543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848971" y="4654924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2225487" y="4657166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609846" y="4654924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3697941" y="4614582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20669" y="4625788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4148636" y="4625788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7055227" y="4670610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24457" y="4666129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324219" y="4666128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5957263" y="4652681"/>
            <a:ext cx="73958" cy="80683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5455036" y="4654923"/>
            <a:ext cx="73958" cy="80683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98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2NjQwMTVmNDUxODBmMDc5ODRiMDk0MjUwMjIxZjIifQ=="/>
  <p:tag name="KSO_WPP_MARK_KEY" val="7fabb836-1695-42c7-b638-8f8cdacbc01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">
  <a:themeElements>
    <a:clrScheme name="Simple Light">
      <a:dk1>
        <a:srgbClr val="272525"/>
      </a:dk1>
      <a:lt1>
        <a:srgbClr val="FFFFFF"/>
      </a:lt1>
      <a:dk2>
        <a:srgbClr val="FDFDE9"/>
      </a:dk2>
      <a:lt2>
        <a:srgbClr val="FFF9A7"/>
      </a:lt2>
      <a:accent1>
        <a:srgbClr val="E2B0A1"/>
      </a:accent1>
      <a:accent2>
        <a:srgbClr val="F5F1BD"/>
      </a:accent2>
      <a:accent3>
        <a:srgbClr val="F5E4CA"/>
      </a:accent3>
      <a:accent4>
        <a:srgbClr val="F8F9DA"/>
      </a:accent4>
      <a:accent5>
        <a:srgbClr val="DB846A"/>
      </a:accent5>
      <a:accent6>
        <a:srgbClr val="FFFFFF"/>
      </a:accent6>
      <a:hlink>
        <a:srgbClr val="27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思源黑体 CN Bold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46</Words>
  <Application>Microsoft Office PowerPoint</Application>
  <PresentationFormat>Экран (16:9)</PresentationFormat>
  <Paragraphs>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Bebas Neue</vt:lpstr>
      <vt:lpstr>Black Han Sans</vt:lpstr>
      <vt:lpstr>Kanit Light</vt:lpstr>
      <vt:lpstr>思源黑体 CN Bold</vt:lpstr>
      <vt:lpstr>思源黑体 CN Heavy</vt:lpstr>
      <vt:lpstr>思源黑体 CN Light</vt:lpstr>
      <vt:lpstr>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EDZ</dc:creator>
  <cp:lastModifiedBy>user</cp:lastModifiedBy>
  <cp:revision>24</cp:revision>
  <dcterms:created xsi:type="dcterms:W3CDTF">2021-09-24T10:18:00Z</dcterms:created>
  <dcterms:modified xsi:type="dcterms:W3CDTF">2024-11-21T12:08:53Z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3BA1CB828C274FD8ACF1E36EE395FF3E</vt:lpwstr>
  </property>
  <property fmtid="{D5CDD505-2E9C-101B-9397-08002B2CF9AE}" pid="3" name="KSOProductBuildVer">
    <vt:lpwstr>2052-11.1.0.12980</vt:lpwstr>
  </property>
</Properties>
</file>